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6" r:id="rId21"/>
    <p:sldId id="277" r:id="rId22"/>
    <p:sldId id="279" r:id="rId23"/>
    <p:sldId id="278" r:id="rId24"/>
    <p:sldId id="280" r:id="rId25"/>
    <p:sldId id="281" r:id="rId26"/>
    <p:sldId id="282" r:id="rId27"/>
    <p:sldId id="284" r:id="rId28"/>
    <p:sldId id="283" r:id="rId29"/>
    <p:sldId id="286" r:id="rId30"/>
    <p:sldId id="289" r:id="rId31"/>
    <p:sldId id="287" r:id="rId32"/>
    <p:sldId id="290" r:id="rId33"/>
    <p:sldId id="288" r:id="rId34"/>
    <p:sldId id="285" r:id="rId35"/>
    <p:sldId id="291" r:id="rId36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2B4929-D56C-4918-A4D0-1AFD676438E9}" type="doc">
      <dgm:prSet loTypeId="urn:microsoft.com/office/officeart/2005/8/layout/hChevron3" loCatId="process" qsTypeId="urn:microsoft.com/office/officeart/2005/8/quickstyle/simple5" qsCatId="simple" csTypeId="urn:microsoft.com/office/officeart/2005/8/colors/colorful4" csCatId="colorful" phldr="1"/>
      <dgm:spPr/>
    </dgm:pt>
    <dgm:pt modelId="{F980F86B-1C2F-4F11-9CA4-B33EC56EDD0C}">
      <dgm:prSet phldrT="[Text]"/>
      <dgm:spPr/>
      <dgm:t>
        <a:bodyPr/>
        <a:lstStyle/>
        <a:p>
          <a:pPr algn="ctr"/>
          <a:r>
            <a:rPr lang="bs-Latn-BA" dirty="0" smtClean="0"/>
            <a:t>Identifikacija teme</a:t>
          </a:r>
          <a:endParaRPr lang="bs-Latn-BA" dirty="0"/>
        </a:p>
      </dgm:t>
    </dgm:pt>
    <dgm:pt modelId="{94816016-DC4A-4F1F-85FC-51BF0E16C40D}" type="parTrans" cxnId="{4B79F0D2-5C3B-4D51-B4CF-0D0A09DEC51E}">
      <dgm:prSet/>
      <dgm:spPr/>
      <dgm:t>
        <a:bodyPr/>
        <a:lstStyle/>
        <a:p>
          <a:pPr algn="ctr"/>
          <a:endParaRPr lang="bs-Latn-BA"/>
        </a:p>
      </dgm:t>
    </dgm:pt>
    <dgm:pt modelId="{41D9CD39-513A-4E4A-93EE-0619374CE363}" type="sibTrans" cxnId="{4B79F0D2-5C3B-4D51-B4CF-0D0A09DEC51E}">
      <dgm:prSet/>
      <dgm:spPr/>
      <dgm:t>
        <a:bodyPr/>
        <a:lstStyle/>
        <a:p>
          <a:pPr algn="ctr"/>
          <a:endParaRPr lang="bs-Latn-BA"/>
        </a:p>
      </dgm:t>
    </dgm:pt>
    <dgm:pt modelId="{483795D1-D7CD-4219-9DD7-CC87AFDB217B}">
      <dgm:prSet phldrT="[Text]"/>
      <dgm:spPr/>
      <dgm:t>
        <a:bodyPr/>
        <a:lstStyle/>
        <a:p>
          <a:pPr algn="ctr"/>
          <a:r>
            <a:rPr lang="bs-Latn-BA" dirty="0" smtClean="0"/>
            <a:t>Dijagrami</a:t>
          </a:r>
          <a:endParaRPr lang="bs-Latn-BA" dirty="0"/>
        </a:p>
      </dgm:t>
    </dgm:pt>
    <dgm:pt modelId="{11ED4C2B-76F5-4168-8194-4AEACE715FEA}" type="parTrans" cxnId="{10365E3A-7188-443B-AF1A-F487E91264D8}">
      <dgm:prSet/>
      <dgm:spPr/>
      <dgm:t>
        <a:bodyPr/>
        <a:lstStyle/>
        <a:p>
          <a:pPr algn="ctr"/>
          <a:endParaRPr lang="bs-Latn-BA"/>
        </a:p>
      </dgm:t>
    </dgm:pt>
    <dgm:pt modelId="{466BF028-52C1-4AAE-AD57-328F8DE8C4C8}" type="sibTrans" cxnId="{10365E3A-7188-443B-AF1A-F487E91264D8}">
      <dgm:prSet/>
      <dgm:spPr/>
      <dgm:t>
        <a:bodyPr/>
        <a:lstStyle/>
        <a:p>
          <a:pPr algn="ctr"/>
          <a:endParaRPr lang="bs-Latn-BA"/>
        </a:p>
      </dgm:t>
    </dgm:pt>
    <dgm:pt modelId="{9F8CAFAF-FB95-4A2F-AE3A-EE4349EB0577}">
      <dgm:prSet phldrT="[Text]"/>
      <dgm:spPr/>
      <dgm:t>
        <a:bodyPr/>
        <a:lstStyle/>
        <a:p>
          <a:pPr algn="ctr"/>
          <a:r>
            <a:rPr lang="bs-Latn-BA" dirty="0" smtClean="0"/>
            <a:t>Realizacija</a:t>
          </a:r>
          <a:endParaRPr lang="bs-Latn-BA" dirty="0"/>
        </a:p>
      </dgm:t>
    </dgm:pt>
    <dgm:pt modelId="{9169EC21-B068-4AB1-B674-43CED0368769}" type="parTrans" cxnId="{BA863BF9-B952-451E-AE57-93852388B6B0}">
      <dgm:prSet/>
      <dgm:spPr/>
      <dgm:t>
        <a:bodyPr/>
        <a:lstStyle/>
        <a:p>
          <a:pPr algn="ctr"/>
          <a:endParaRPr lang="bs-Latn-BA"/>
        </a:p>
      </dgm:t>
    </dgm:pt>
    <dgm:pt modelId="{29708595-55FF-45AD-8F0F-AC394635D147}" type="sibTrans" cxnId="{BA863BF9-B952-451E-AE57-93852388B6B0}">
      <dgm:prSet/>
      <dgm:spPr/>
      <dgm:t>
        <a:bodyPr/>
        <a:lstStyle/>
        <a:p>
          <a:pPr algn="ctr"/>
          <a:endParaRPr lang="bs-Latn-BA"/>
        </a:p>
      </dgm:t>
    </dgm:pt>
    <dgm:pt modelId="{314B3158-C8C6-468C-A4AD-86ACF74091C8}" type="pres">
      <dgm:prSet presAssocID="{A22B4929-D56C-4918-A4D0-1AFD676438E9}" presName="Name0" presStyleCnt="0">
        <dgm:presLayoutVars>
          <dgm:dir/>
          <dgm:resizeHandles val="exact"/>
        </dgm:presLayoutVars>
      </dgm:prSet>
      <dgm:spPr/>
    </dgm:pt>
    <dgm:pt modelId="{803999C5-D0AE-47D3-B0BA-E15421140AF2}" type="pres">
      <dgm:prSet presAssocID="{F980F86B-1C2F-4F11-9CA4-B33EC56EDD0C}" presName="parTxOnly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3ED81EFC-B697-438D-BE74-E4895A607312}" type="pres">
      <dgm:prSet presAssocID="{41D9CD39-513A-4E4A-93EE-0619374CE363}" presName="parSpace" presStyleCnt="0"/>
      <dgm:spPr/>
    </dgm:pt>
    <dgm:pt modelId="{04C40C5F-AA10-46F5-9863-64EBACD1DD88}" type="pres">
      <dgm:prSet presAssocID="{483795D1-D7CD-4219-9DD7-CC87AFDB217B}" presName="parTxOnly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3E5FFD87-7138-4C0D-A7A9-8E00415CCC43}" type="pres">
      <dgm:prSet presAssocID="{466BF028-52C1-4AAE-AD57-328F8DE8C4C8}" presName="parSpace" presStyleCnt="0"/>
      <dgm:spPr/>
    </dgm:pt>
    <dgm:pt modelId="{F0BCAFBA-630C-419F-98B4-5ADA06C19EE4}" type="pres">
      <dgm:prSet presAssocID="{9F8CAFAF-FB95-4A2F-AE3A-EE4349EB0577}" presName="parTxOnly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ACD7EA7F-6250-4CF3-AACA-60B5801B9F4E}" type="presOf" srcId="{F980F86B-1C2F-4F11-9CA4-B33EC56EDD0C}" destId="{803999C5-D0AE-47D3-B0BA-E15421140AF2}" srcOrd="0" destOrd="0" presId="urn:microsoft.com/office/officeart/2005/8/layout/hChevron3"/>
    <dgm:cxn modelId="{AE35335B-7AC3-4144-B5BF-DA066C3DC534}" type="presOf" srcId="{A22B4929-D56C-4918-A4D0-1AFD676438E9}" destId="{314B3158-C8C6-468C-A4AD-86ACF74091C8}" srcOrd="0" destOrd="0" presId="urn:microsoft.com/office/officeart/2005/8/layout/hChevron3"/>
    <dgm:cxn modelId="{BA863BF9-B952-451E-AE57-93852388B6B0}" srcId="{A22B4929-D56C-4918-A4D0-1AFD676438E9}" destId="{9F8CAFAF-FB95-4A2F-AE3A-EE4349EB0577}" srcOrd="2" destOrd="0" parTransId="{9169EC21-B068-4AB1-B674-43CED0368769}" sibTransId="{29708595-55FF-45AD-8F0F-AC394635D147}"/>
    <dgm:cxn modelId="{10365E3A-7188-443B-AF1A-F487E91264D8}" srcId="{A22B4929-D56C-4918-A4D0-1AFD676438E9}" destId="{483795D1-D7CD-4219-9DD7-CC87AFDB217B}" srcOrd="1" destOrd="0" parTransId="{11ED4C2B-76F5-4168-8194-4AEACE715FEA}" sibTransId="{466BF028-52C1-4AAE-AD57-328F8DE8C4C8}"/>
    <dgm:cxn modelId="{0DBE880A-0150-40CE-A9F5-1D37A0C37530}" type="presOf" srcId="{9F8CAFAF-FB95-4A2F-AE3A-EE4349EB0577}" destId="{F0BCAFBA-630C-419F-98B4-5ADA06C19EE4}" srcOrd="0" destOrd="0" presId="urn:microsoft.com/office/officeart/2005/8/layout/hChevron3"/>
    <dgm:cxn modelId="{A89E76AD-D47B-42D6-BBB4-B950C4BE2B70}" type="presOf" srcId="{483795D1-D7CD-4219-9DD7-CC87AFDB217B}" destId="{04C40C5F-AA10-46F5-9863-64EBACD1DD88}" srcOrd="0" destOrd="0" presId="urn:microsoft.com/office/officeart/2005/8/layout/hChevron3"/>
    <dgm:cxn modelId="{4B79F0D2-5C3B-4D51-B4CF-0D0A09DEC51E}" srcId="{A22B4929-D56C-4918-A4D0-1AFD676438E9}" destId="{F980F86B-1C2F-4F11-9CA4-B33EC56EDD0C}" srcOrd="0" destOrd="0" parTransId="{94816016-DC4A-4F1F-85FC-51BF0E16C40D}" sibTransId="{41D9CD39-513A-4E4A-93EE-0619374CE363}"/>
    <dgm:cxn modelId="{9D62B741-B909-4444-AC70-B99595C5F291}" type="presParOf" srcId="{314B3158-C8C6-468C-A4AD-86ACF74091C8}" destId="{803999C5-D0AE-47D3-B0BA-E15421140AF2}" srcOrd="0" destOrd="0" presId="urn:microsoft.com/office/officeart/2005/8/layout/hChevron3"/>
    <dgm:cxn modelId="{02EB9E3C-5126-4462-B501-78CF35D078A8}" type="presParOf" srcId="{314B3158-C8C6-468C-A4AD-86ACF74091C8}" destId="{3ED81EFC-B697-438D-BE74-E4895A607312}" srcOrd="1" destOrd="0" presId="urn:microsoft.com/office/officeart/2005/8/layout/hChevron3"/>
    <dgm:cxn modelId="{A465AE73-0902-4039-AB3E-A197EBDE3AD6}" type="presParOf" srcId="{314B3158-C8C6-468C-A4AD-86ACF74091C8}" destId="{04C40C5F-AA10-46F5-9863-64EBACD1DD88}" srcOrd="2" destOrd="0" presId="urn:microsoft.com/office/officeart/2005/8/layout/hChevron3"/>
    <dgm:cxn modelId="{E5313541-3271-4FC1-A804-5B1B90E045D0}" type="presParOf" srcId="{314B3158-C8C6-468C-A4AD-86ACF74091C8}" destId="{3E5FFD87-7138-4C0D-A7A9-8E00415CCC43}" srcOrd="3" destOrd="0" presId="urn:microsoft.com/office/officeart/2005/8/layout/hChevron3"/>
    <dgm:cxn modelId="{378BB49D-BB42-4CA3-A7B5-26F8FF313120}" type="presParOf" srcId="{314B3158-C8C6-468C-A4AD-86ACF74091C8}" destId="{F0BCAFBA-630C-419F-98B4-5ADA06C19EE4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57A2F254-6F61-44F5-926D-A1CBA6BD2DCA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6CB504B9-7B8F-4F77-B200-42BF42D1F840}">
      <dgm:prSet phldrT="[Text]"/>
      <dgm:spPr/>
      <dgm:t>
        <a:bodyPr/>
        <a:lstStyle/>
        <a:p>
          <a:r>
            <a:rPr lang="bs-Latn-BA" dirty="0" smtClean="0"/>
            <a:t>Dijagrami slučajeva upotrebe</a:t>
          </a:r>
          <a:endParaRPr lang="bs-Latn-BA" dirty="0"/>
        </a:p>
      </dgm:t>
    </dgm:pt>
    <dgm:pt modelId="{8172945B-5802-402B-A0D5-E86FB3BA8D0B}" type="parTrans" cxnId="{E1CB80BE-1D1A-4356-BB13-3AF23D33E9B4}">
      <dgm:prSet/>
      <dgm:spPr/>
      <dgm:t>
        <a:bodyPr/>
        <a:lstStyle/>
        <a:p>
          <a:endParaRPr lang="bs-Latn-BA"/>
        </a:p>
      </dgm:t>
    </dgm:pt>
    <dgm:pt modelId="{DF7429FF-3F22-4357-BCD4-A0E82D4FA816}" type="sibTrans" cxnId="{E1CB80BE-1D1A-4356-BB13-3AF23D33E9B4}">
      <dgm:prSet/>
      <dgm:spPr/>
      <dgm:t>
        <a:bodyPr/>
        <a:lstStyle/>
        <a:p>
          <a:endParaRPr lang="bs-Latn-BA"/>
        </a:p>
      </dgm:t>
    </dgm:pt>
    <dgm:pt modelId="{B25D3E64-0F51-453E-B6ED-D3D4F9416108}">
      <dgm:prSet phldrT="[Text]"/>
      <dgm:spPr/>
      <dgm:t>
        <a:bodyPr/>
        <a:lstStyle/>
        <a:p>
          <a:r>
            <a:rPr lang="bs-Latn-BA" dirty="0" smtClean="0"/>
            <a:t>Dijagrami aktivnosti</a:t>
          </a:r>
          <a:endParaRPr lang="bs-Latn-BA" dirty="0"/>
        </a:p>
      </dgm:t>
    </dgm:pt>
    <dgm:pt modelId="{A3233871-8396-4DB4-B2B6-A71443D7DF93}" type="parTrans" cxnId="{F80B8B74-8362-42AD-A61D-AA03AE9DC541}">
      <dgm:prSet/>
      <dgm:spPr/>
      <dgm:t>
        <a:bodyPr/>
        <a:lstStyle/>
        <a:p>
          <a:endParaRPr lang="bs-Latn-BA"/>
        </a:p>
      </dgm:t>
    </dgm:pt>
    <dgm:pt modelId="{89301BDF-90B5-463D-BC30-C8FA6E3333A3}" type="sibTrans" cxnId="{F80B8B74-8362-42AD-A61D-AA03AE9DC541}">
      <dgm:prSet/>
      <dgm:spPr/>
      <dgm:t>
        <a:bodyPr/>
        <a:lstStyle/>
        <a:p>
          <a:endParaRPr lang="bs-Latn-BA"/>
        </a:p>
      </dgm:t>
    </dgm:pt>
    <dgm:pt modelId="{628767E4-E9EF-4AD7-8D76-60A53EB42E57}">
      <dgm:prSet phldrT="[Text]"/>
      <dgm:spPr/>
      <dgm:t>
        <a:bodyPr/>
        <a:lstStyle/>
        <a:p>
          <a:r>
            <a:rPr lang="bs-Latn-BA" dirty="0" smtClean="0"/>
            <a:t>Design paterni</a:t>
          </a:r>
        </a:p>
      </dgm:t>
    </dgm:pt>
    <dgm:pt modelId="{898A1359-4E86-4450-BCC8-78217E8580C4}" type="parTrans" cxnId="{2E9AEF6F-C1D0-4A72-8E01-17DF8E6FC48D}">
      <dgm:prSet/>
      <dgm:spPr/>
      <dgm:t>
        <a:bodyPr/>
        <a:lstStyle/>
        <a:p>
          <a:endParaRPr lang="bs-Latn-BA"/>
        </a:p>
      </dgm:t>
    </dgm:pt>
    <dgm:pt modelId="{1FB0FAEC-882E-4818-A4E0-08D359C437B5}" type="sibTrans" cxnId="{2E9AEF6F-C1D0-4A72-8E01-17DF8E6FC48D}">
      <dgm:prSet/>
      <dgm:spPr/>
      <dgm:t>
        <a:bodyPr/>
        <a:lstStyle/>
        <a:p>
          <a:endParaRPr lang="bs-Latn-BA"/>
        </a:p>
      </dgm:t>
    </dgm:pt>
    <dgm:pt modelId="{CCD52D0E-DE8C-4F27-B6BE-3AF5D73E82C1}">
      <dgm:prSet phldrT="[Text]"/>
      <dgm:spPr/>
      <dgm:t>
        <a:bodyPr/>
        <a:lstStyle/>
        <a:p>
          <a:r>
            <a:rPr lang="bs-Latn-BA" dirty="0" smtClean="0"/>
            <a:t>Dijagrami klasa</a:t>
          </a:r>
          <a:endParaRPr lang="bs-Latn-BA" dirty="0"/>
        </a:p>
      </dgm:t>
    </dgm:pt>
    <dgm:pt modelId="{F5AC859E-73C2-4622-AB57-AE1D8B0438F7}" type="parTrans" cxnId="{40CA2D5F-8494-484F-8A71-AF6F58391DCF}">
      <dgm:prSet/>
      <dgm:spPr/>
      <dgm:t>
        <a:bodyPr/>
        <a:lstStyle/>
        <a:p>
          <a:endParaRPr lang="bs-Latn-BA"/>
        </a:p>
      </dgm:t>
    </dgm:pt>
    <dgm:pt modelId="{90611CA8-3642-4D96-A6D7-6D25537A4631}" type="sibTrans" cxnId="{40CA2D5F-8494-484F-8A71-AF6F58391DCF}">
      <dgm:prSet/>
      <dgm:spPr/>
      <dgm:t>
        <a:bodyPr/>
        <a:lstStyle/>
        <a:p>
          <a:endParaRPr lang="bs-Latn-BA"/>
        </a:p>
      </dgm:t>
    </dgm:pt>
    <dgm:pt modelId="{13742488-5358-487B-9570-19C3434F834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Dijagrami objekata</a:t>
          </a:r>
        </a:p>
      </dgm:t>
    </dgm:pt>
    <dgm:pt modelId="{2A2C53B5-6E6E-4B2B-8787-4917F7FC585D}" type="parTrans" cxnId="{05EC84E8-1847-4D32-8303-B0F8A2E9EC97}">
      <dgm:prSet/>
      <dgm:spPr/>
      <dgm:t>
        <a:bodyPr/>
        <a:lstStyle/>
        <a:p>
          <a:endParaRPr lang="bs-Latn-BA"/>
        </a:p>
      </dgm:t>
    </dgm:pt>
    <dgm:pt modelId="{39649FCD-190D-40C4-8FD1-7BECDAD7AF5A}" type="sibTrans" cxnId="{05EC84E8-1847-4D32-8303-B0F8A2E9EC97}">
      <dgm:prSet/>
      <dgm:spPr/>
      <dgm:t>
        <a:bodyPr/>
        <a:lstStyle/>
        <a:p>
          <a:endParaRPr lang="bs-Latn-BA"/>
        </a:p>
      </dgm:t>
    </dgm:pt>
    <dgm:pt modelId="{C9D9F195-A609-4F87-9DEE-C3A0039F69C1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Dijagram interakcije</a:t>
          </a:r>
        </a:p>
      </dgm:t>
    </dgm:pt>
    <dgm:pt modelId="{A3D44939-3E81-4166-94CB-26A977E55D65}" type="parTrans" cxnId="{939F6002-3708-450F-A9C0-E10ACDF2B392}">
      <dgm:prSet/>
      <dgm:spPr/>
      <dgm:t>
        <a:bodyPr/>
        <a:lstStyle/>
        <a:p>
          <a:endParaRPr lang="bs-Latn-BA"/>
        </a:p>
      </dgm:t>
    </dgm:pt>
    <dgm:pt modelId="{EFBF704A-D0A0-4168-AA93-47E8FC456DF5}" type="sibTrans" cxnId="{939F6002-3708-450F-A9C0-E10ACDF2B392}">
      <dgm:prSet/>
      <dgm:spPr/>
      <dgm:t>
        <a:bodyPr/>
        <a:lstStyle/>
        <a:p>
          <a:endParaRPr lang="bs-Latn-BA"/>
        </a:p>
      </dgm:t>
    </dgm:pt>
    <dgm:pt modelId="{772EA137-16F0-4E6E-BFC0-B43110A7E55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 komponenti</a:t>
          </a:r>
        </a:p>
      </dgm:t>
    </dgm:pt>
    <dgm:pt modelId="{E9A6472C-FC7A-472B-9D35-71E8465B9160}" type="parTrans" cxnId="{A98584B6-BBB6-49FB-98CA-78B73CEFBF7D}">
      <dgm:prSet/>
      <dgm:spPr/>
      <dgm:t>
        <a:bodyPr/>
        <a:lstStyle/>
        <a:p>
          <a:endParaRPr lang="bs-Latn-BA"/>
        </a:p>
      </dgm:t>
    </dgm:pt>
    <dgm:pt modelId="{25B7C6B5-6EF8-4D03-AB08-FD429C887997}" type="sibTrans" cxnId="{A98584B6-BBB6-49FB-98CA-78B73CEFBF7D}">
      <dgm:prSet/>
      <dgm:spPr/>
      <dgm:t>
        <a:bodyPr/>
        <a:lstStyle/>
        <a:p>
          <a:endParaRPr lang="bs-Latn-BA"/>
        </a:p>
      </dgm:t>
    </dgm:pt>
    <dgm:pt modelId="{98C07863-7CB1-4D3B-AB68-CBC5EEEF3A4A}" type="pres">
      <dgm:prSet presAssocID="{57A2F254-6F61-44F5-926D-A1CBA6BD2DCA}" presName="Name0" presStyleCnt="0">
        <dgm:presLayoutVars>
          <dgm:dir/>
          <dgm:animLvl val="lvl"/>
          <dgm:resizeHandles val="exact"/>
        </dgm:presLayoutVars>
      </dgm:prSet>
      <dgm:spPr/>
    </dgm:pt>
    <dgm:pt modelId="{DAB07BF0-2A19-47B7-A6EC-B1C897BD823E}" type="pres">
      <dgm:prSet presAssocID="{6CB504B9-7B8F-4F77-B200-42BF42D1F840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6EAB536-FF9B-441E-8F4E-3EC28967CE48}" type="pres">
      <dgm:prSet presAssocID="{DF7429FF-3F22-4357-BCD4-A0E82D4FA816}" presName="parTxOnlySpace" presStyleCnt="0"/>
      <dgm:spPr/>
    </dgm:pt>
    <dgm:pt modelId="{12B22FA0-AFB0-4A83-A287-CFE36B89FF8E}" type="pres">
      <dgm:prSet presAssocID="{B25D3E64-0F51-453E-B6ED-D3D4F9416108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678C7585-B2B8-4AC4-BB6F-CBB591DF7C0C}" type="pres">
      <dgm:prSet presAssocID="{89301BDF-90B5-463D-BC30-C8FA6E3333A3}" presName="parTxOnlySpace" presStyleCnt="0"/>
      <dgm:spPr/>
    </dgm:pt>
    <dgm:pt modelId="{9126D1AA-2352-4719-8886-9DBE16EBCB28}" type="pres">
      <dgm:prSet presAssocID="{CCD52D0E-DE8C-4F27-B6BE-3AF5D73E82C1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22609A9-889E-4AFB-8AC9-82934E401431}" type="pres">
      <dgm:prSet presAssocID="{90611CA8-3642-4D96-A6D7-6D25537A4631}" presName="parTxOnlySpace" presStyleCnt="0"/>
      <dgm:spPr/>
    </dgm:pt>
    <dgm:pt modelId="{CF19ED3F-562A-4681-8B86-938B80E86599}" type="pres">
      <dgm:prSet presAssocID="{628767E4-E9EF-4AD7-8D76-60A53EB42E57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2B93B570-EBEA-4059-B547-4DE700405567}" type="pres">
      <dgm:prSet presAssocID="{1FB0FAEC-882E-4818-A4E0-08D359C437B5}" presName="parTxOnlySpace" presStyleCnt="0"/>
      <dgm:spPr/>
    </dgm:pt>
    <dgm:pt modelId="{A86CD422-6729-4AB3-B146-2AA13D465387}" type="pres">
      <dgm:prSet presAssocID="{C9D9F195-A609-4F87-9DEE-C3A0039F69C1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593FFBC9-2617-4038-A217-0706B5D701EF}" type="pres">
      <dgm:prSet presAssocID="{EFBF704A-D0A0-4168-AA93-47E8FC456DF5}" presName="parTxOnlySpace" presStyleCnt="0"/>
      <dgm:spPr/>
    </dgm:pt>
    <dgm:pt modelId="{9DF37898-41FB-4330-9B7E-82396E19CF87}" type="pres">
      <dgm:prSet presAssocID="{13742488-5358-487B-9570-19C3434F834B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5FFAF93-8E62-499D-B629-9C0E0BA74E07}" type="pres">
      <dgm:prSet presAssocID="{39649FCD-190D-40C4-8FD1-7BECDAD7AF5A}" presName="parTxOnlySpace" presStyleCnt="0"/>
      <dgm:spPr/>
    </dgm:pt>
    <dgm:pt modelId="{643D692F-0FC9-4AE1-84DB-411357FF8CD8}" type="pres">
      <dgm:prSet presAssocID="{772EA137-16F0-4E6E-BFC0-B43110A7E55B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40CA2D5F-8494-484F-8A71-AF6F58391DCF}" srcId="{57A2F254-6F61-44F5-926D-A1CBA6BD2DCA}" destId="{CCD52D0E-DE8C-4F27-B6BE-3AF5D73E82C1}" srcOrd="2" destOrd="0" parTransId="{F5AC859E-73C2-4622-AB57-AE1D8B0438F7}" sibTransId="{90611CA8-3642-4D96-A6D7-6D25537A4631}"/>
    <dgm:cxn modelId="{A98584B6-BBB6-49FB-98CA-78B73CEFBF7D}" srcId="{57A2F254-6F61-44F5-926D-A1CBA6BD2DCA}" destId="{772EA137-16F0-4E6E-BFC0-B43110A7E55B}" srcOrd="6" destOrd="0" parTransId="{E9A6472C-FC7A-472B-9D35-71E8465B9160}" sibTransId="{25B7C6B5-6EF8-4D03-AB08-FD429C887997}"/>
    <dgm:cxn modelId="{939F6002-3708-450F-A9C0-E10ACDF2B392}" srcId="{57A2F254-6F61-44F5-926D-A1CBA6BD2DCA}" destId="{C9D9F195-A609-4F87-9DEE-C3A0039F69C1}" srcOrd="4" destOrd="0" parTransId="{A3D44939-3E81-4166-94CB-26A977E55D65}" sibTransId="{EFBF704A-D0A0-4168-AA93-47E8FC456DF5}"/>
    <dgm:cxn modelId="{F80B8B74-8362-42AD-A61D-AA03AE9DC541}" srcId="{57A2F254-6F61-44F5-926D-A1CBA6BD2DCA}" destId="{B25D3E64-0F51-453E-B6ED-D3D4F9416108}" srcOrd="1" destOrd="0" parTransId="{A3233871-8396-4DB4-B2B6-A71443D7DF93}" sibTransId="{89301BDF-90B5-463D-BC30-C8FA6E3333A3}"/>
    <dgm:cxn modelId="{2E9AEF6F-C1D0-4A72-8E01-17DF8E6FC48D}" srcId="{57A2F254-6F61-44F5-926D-A1CBA6BD2DCA}" destId="{628767E4-E9EF-4AD7-8D76-60A53EB42E57}" srcOrd="3" destOrd="0" parTransId="{898A1359-4E86-4450-BCC8-78217E8580C4}" sibTransId="{1FB0FAEC-882E-4818-A4E0-08D359C437B5}"/>
    <dgm:cxn modelId="{05EC84E8-1847-4D32-8303-B0F8A2E9EC97}" srcId="{57A2F254-6F61-44F5-926D-A1CBA6BD2DCA}" destId="{13742488-5358-487B-9570-19C3434F834B}" srcOrd="5" destOrd="0" parTransId="{2A2C53B5-6E6E-4B2B-8787-4917F7FC585D}" sibTransId="{39649FCD-190D-40C4-8FD1-7BECDAD7AF5A}"/>
    <dgm:cxn modelId="{CCDAB8CA-39E2-42FB-B204-75C4CED2309A}" type="presOf" srcId="{57A2F254-6F61-44F5-926D-A1CBA6BD2DCA}" destId="{98C07863-7CB1-4D3B-AB68-CBC5EEEF3A4A}" srcOrd="0" destOrd="0" presId="urn:microsoft.com/office/officeart/2005/8/layout/chevron1"/>
    <dgm:cxn modelId="{E1CB80BE-1D1A-4356-BB13-3AF23D33E9B4}" srcId="{57A2F254-6F61-44F5-926D-A1CBA6BD2DCA}" destId="{6CB504B9-7B8F-4F77-B200-42BF42D1F840}" srcOrd="0" destOrd="0" parTransId="{8172945B-5802-402B-A0D5-E86FB3BA8D0B}" sibTransId="{DF7429FF-3F22-4357-BCD4-A0E82D4FA816}"/>
    <dgm:cxn modelId="{C8AE4FE7-5D69-4BB7-A607-27D77B83ECF9}" type="presOf" srcId="{628767E4-E9EF-4AD7-8D76-60A53EB42E57}" destId="{CF19ED3F-562A-4681-8B86-938B80E86599}" srcOrd="0" destOrd="0" presId="urn:microsoft.com/office/officeart/2005/8/layout/chevron1"/>
    <dgm:cxn modelId="{262AD016-F7E3-4DB3-A40E-70F5B9A31ECD}" type="presOf" srcId="{C9D9F195-A609-4F87-9DEE-C3A0039F69C1}" destId="{A86CD422-6729-4AB3-B146-2AA13D465387}" srcOrd="0" destOrd="0" presId="urn:microsoft.com/office/officeart/2005/8/layout/chevron1"/>
    <dgm:cxn modelId="{837C4DB1-AE85-4D78-8934-7619E1B9CC73}" type="presOf" srcId="{6CB504B9-7B8F-4F77-B200-42BF42D1F840}" destId="{DAB07BF0-2A19-47B7-A6EC-B1C897BD823E}" srcOrd="0" destOrd="0" presId="urn:microsoft.com/office/officeart/2005/8/layout/chevron1"/>
    <dgm:cxn modelId="{B0B29477-B8EE-48A2-98B4-0F8A88821B04}" type="presOf" srcId="{B25D3E64-0F51-453E-B6ED-D3D4F9416108}" destId="{12B22FA0-AFB0-4A83-A287-CFE36B89FF8E}" srcOrd="0" destOrd="0" presId="urn:microsoft.com/office/officeart/2005/8/layout/chevron1"/>
    <dgm:cxn modelId="{53D791FE-D8AE-46A0-B640-8E7C6E548EF2}" type="presOf" srcId="{13742488-5358-487B-9570-19C3434F834B}" destId="{9DF37898-41FB-4330-9B7E-82396E19CF87}" srcOrd="0" destOrd="0" presId="urn:microsoft.com/office/officeart/2005/8/layout/chevron1"/>
    <dgm:cxn modelId="{1DDAB1DC-BC7E-4115-9BED-41AE31451A91}" type="presOf" srcId="{772EA137-16F0-4E6E-BFC0-B43110A7E55B}" destId="{643D692F-0FC9-4AE1-84DB-411357FF8CD8}" srcOrd="0" destOrd="0" presId="urn:microsoft.com/office/officeart/2005/8/layout/chevron1"/>
    <dgm:cxn modelId="{9C867BDF-7EC4-4FFF-A18B-6D9A1AF9C10E}" type="presOf" srcId="{CCD52D0E-DE8C-4F27-B6BE-3AF5D73E82C1}" destId="{9126D1AA-2352-4719-8886-9DBE16EBCB28}" srcOrd="0" destOrd="0" presId="urn:microsoft.com/office/officeart/2005/8/layout/chevron1"/>
    <dgm:cxn modelId="{EECD17F2-89A7-4770-8916-4DCCAF3C59BD}" type="presParOf" srcId="{98C07863-7CB1-4D3B-AB68-CBC5EEEF3A4A}" destId="{DAB07BF0-2A19-47B7-A6EC-B1C897BD823E}" srcOrd="0" destOrd="0" presId="urn:microsoft.com/office/officeart/2005/8/layout/chevron1"/>
    <dgm:cxn modelId="{8B3E0D82-AA15-4C2A-BD68-8F7333E7D5B5}" type="presParOf" srcId="{98C07863-7CB1-4D3B-AB68-CBC5EEEF3A4A}" destId="{46EAB536-FF9B-441E-8F4E-3EC28967CE48}" srcOrd="1" destOrd="0" presId="urn:microsoft.com/office/officeart/2005/8/layout/chevron1"/>
    <dgm:cxn modelId="{0675CC42-1E54-485B-BEE5-A152ADF688F6}" type="presParOf" srcId="{98C07863-7CB1-4D3B-AB68-CBC5EEEF3A4A}" destId="{12B22FA0-AFB0-4A83-A287-CFE36B89FF8E}" srcOrd="2" destOrd="0" presId="urn:microsoft.com/office/officeart/2005/8/layout/chevron1"/>
    <dgm:cxn modelId="{8197389D-3F17-4F95-91EF-B0D0B94A939F}" type="presParOf" srcId="{98C07863-7CB1-4D3B-AB68-CBC5EEEF3A4A}" destId="{678C7585-B2B8-4AC4-BB6F-CBB591DF7C0C}" srcOrd="3" destOrd="0" presId="urn:microsoft.com/office/officeart/2005/8/layout/chevron1"/>
    <dgm:cxn modelId="{E0E591AD-0FC3-4BE3-8D15-472BC41755D5}" type="presParOf" srcId="{98C07863-7CB1-4D3B-AB68-CBC5EEEF3A4A}" destId="{9126D1AA-2352-4719-8886-9DBE16EBCB28}" srcOrd="4" destOrd="0" presId="urn:microsoft.com/office/officeart/2005/8/layout/chevron1"/>
    <dgm:cxn modelId="{4BBA9B89-BABC-4110-B1D3-23A7228ED68D}" type="presParOf" srcId="{98C07863-7CB1-4D3B-AB68-CBC5EEEF3A4A}" destId="{422609A9-889E-4AFB-8AC9-82934E401431}" srcOrd="5" destOrd="0" presId="urn:microsoft.com/office/officeart/2005/8/layout/chevron1"/>
    <dgm:cxn modelId="{5EFBA507-5DC3-4A31-BA46-40660883ACE8}" type="presParOf" srcId="{98C07863-7CB1-4D3B-AB68-CBC5EEEF3A4A}" destId="{CF19ED3F-562A-4681-8B86-938B80E86599}" srcOrd="6" destOrd="0" presId="urn:microsoft.com/office/officeart/2005/8/layout/chevron1"/>
    <dgm:cxn modelId="{CD962AD3-3EBD-4791-89FD-C8EE9C00D9B8}" type="presParOf" srcId="{98C07863-7CB1-4D3B-AB68-CBC5EEEF3A4A}" destId="{2B93B570-EBEA-4059-B547-4DE700405567}" srcOrd="7" destOrd="0" presId="urn:microsoft.com/office/officeart/2005/8/layout/chevron1"/>
    <dgm:cxn modelId="{D293171C-C3D2-46F1-A8B3-2CE3CC50B56D}" type="presParOf" srcId="{98C07863-7CB1-4D3B-AB68-CBC5EEEF3A4A}" destId="{A86CD422-6729-4AB3-B146-2AA13D465387}" srcOrd="8" destOrd="0" presId="urn:microsoft.com/office/officeart/2005/8/layout/chevron1"/>
    <dgm:cxn modelId="{629782CC-D457-4508-A897-1A3B92F41A5C}" type="presParOf" srcId="{98C07863-7CB1-4D3B-AB68-CBC5EEEF3A4A}" destId="{593FFBC9-2617-4038-A217-0706B5D701EF}" srcOrd="9" destOrd="0" presId="urn:microsoft.com/office/officeart/2005/8/layout/chevron1"/>
    <dgm:cxn modelId="{9BADB600-FED9-4D3D-8FE3-ADF274C7DB4F}" type="presParOf" srcId="{98C07863-7CB1-4D3B-AB68-CBC5EEEF3A4A}" destId="{9DF37898-41FB-4330-9B7E-82396E19CF87}" srcOrd="10" destOrd="0" presId="urn:microsoft.com/office/officeart/2005/8/layout/chevron1"/>
    <dgm:cxn modelId="{A5790D44-5E96-48E8-9D3D-4171EF4E96B3}" type="presParOf" srcId="{98C07863-7CB1-4D3B-AB68-CBC5EEEF3A4A}" destId="{45FFAF93-8E62-499D-B629-9C0E0BA74E07}" srcOrd="11" destOrd="0" presId="urn:microsoft.com/office/officeart/2005/8/layout/chevron1"/>
    <dgm:cxn modelId="{AA46B424-6630-49B4-8914-0E06F6C9AD60}" type="presParOf" srcId="{98C07863-7CB1-4D3B-AB68-CBC5EEEF3A4A}" destId="{643D692F-0FC9-4AE1-84DB-411357FF8CD8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57A2F254-6F61-44F5-926D-A1CBA6BD2DCA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6CB504B9-7B8F-4F77-B200-42BF42D1F840}">
      <dgm:prSet phldrT="[Text]"/>
      <dgm:spPr/>
      <dgm:t>
        <a:bodyPr/>
        <a:lstStyle/>
        <a:p>
          <a:r>
            <a:rPr lang="bs-Latn-BA" dirty="0" smtClean="0"/>
            <a:t>Dijagrami slučajeva upotrebe</a:t>
          </a:r>
          <a:endParaRPr lang="bs-Latn-BA" dirty="0"/>
        </a:p>
      </dgm:t>
    </dgm:pt>
    <dgm:pt modelId="{8172945B-5802-402B-A0D5-E86FB3BA8D0B}" type="parTrans" cxnId="{E1CB80BE-1D1A-4356-BB13-3AF23D33E9B4}">
      <dgm:prSet/>
      <dgm:spPr/>
      <dgm:t>
        <a:bodyPr/>
        <a:lstStyle/>
        <a:p>
          <a:endParaRPr lang="bs-Latn-BA"/>
        </a:p>
      </dgm:t>
    </dgm:pt>
    <dgm:pt modelId="{DF7429FF-3F22-4357-BCD4-A0E82D4FA816}" type="sibTrans" cxnId="{E1CB80BE-1D1A-4356-BB13-3AF23D33E9B4}">
      <dgm:prSet/>
      <dgm:spPr/>
      <dgm:t>
        <a:bodyPr/>
        <a:lstStyle/>
        <a:p>
          <a:endParaRPr lang="bs-Latn-BA"/>
        </a:p>
      </dgm:t>
    </dgm:pt>
    <dgm:pt modelId="{B25D3E64-0F51-453E-B6ED-D3D4F9416108}">
      <dgm:prSet phldrT="[Text]"/>
      <dgm:spPr/>
      <dgm:t>
        <a:bodyPr/>
        <a:lstStyle/>
        <a:p>
          <a:r>
            <a:rPr lang="bs-Latn-BA" dirty="0" smtClean="0"/>
            <a:t>Dijagrami aktivnosti</a:t>
          </a:r>
          <a:endParaRPr lang="bs-Latn-BA" dirty="0"/>
        </a:p>
      </dgm:t>
    </dgm:pt>
    <dgm:pt modelId="{A3233871-8396-4DB4-B2B6-A71443D7DF93}" type="parTrans" cxnId="{F80B8B74-8362-42AD-A61D-AA03AE9DC541}">
      <dgm:prSet/>
      <dgm:spPr/>
      <dgm:t>
        <a:bodyPr/>
        <a:lstStyle/>
        <a:p>
          <a:endParaRPr lang="bs-Latn-BA"/>
        </a:p>
      </dgm:t>
    </dgm:pt>
    <dgm:pt modelId="{89301BDF-90B5-463D-BC30-C8FA6E3333A3}" type="sibTrans" cxnId="{F80B8B74-8362-42AD-A61D-AA03AE9DC541}">
      <dgm:prSet/>
      <dgm:spPr/>
      <dgm:t>
        <a:bodyPr/>
        <a:lstStyle/>
        <a:p>
          <a:endParaRPr lang="bs-Latn-BA"/>
        </a:p>
      </dgm:t>
    </dgm:pt>
    <dgm:pt modelId="{628767E4-E9EF-4AD7-8D76-60A53EB42E57}">
      <dgm:prSet phldrT="[Text]"/>
      <dgm:spPr/>
      <dgm:t>
        <a:bodyPr/>
        <a:lstStyle/>
        <a:p>
          <a:r>
            <a:rPr lang="bs-Latn-BA" dirty="0" smtClean="0"/>
            <a:t>Design paterni</a:t>
          </a:r>
        </a:p>
      </dgm:t>
    </dgm:pt>
    <dgm:pt modelId="{898A1359-4E86-4450-BCC8-78217E8580C4}" type="parTrans" cxnId="{2E9AEF6F-C1D0-4A72-8E01-17DF8E6FC48D}">
      <dgm:prSet/>
      <dgm:spPr/>
      <dgm:t>
        <a:bodyPr/>
        <a:lstStyle/>
        <a:p>
          <a:endParaRPr lang="bs-Latn-BA"/>
        </a:p>
      </dgm:t>
    </dgm:pt>
    <dgm:pt modelId="{1FB0FAEC-882E-4818-A4E0-08D359C437B5}" type="sibTrans" cxnId="{2E9AEF6F-C1D0-4A72-8E01-17DF8E6FC48D}">
      <dgm:prSet/>
      <dgm:spPr/>
      <dgm:t>
        <a:bodyPr/>
        <a:lstStyle/>
        <a:p>
          <a:endParaRPr lang="bs-Latn-BA"/>
        </a:p>
      </dgm:t>
    </dgm:pt>
    <dgm:pt modelId="{CCD52D0E-DE8C-4F27-B6BE-3AF5D73E82C1}">
      <dgm:prSet phldrT="[Text]"/>
      <dgm:spPr/>
      <dgm:t>
        <a:bodyPr/>
        <a:lstStyle/>
        <a:p>
          <a:r>
            <a:rPr lang="bs-Latn-BA" dirty="0" smtClean="0"/>
            <a:t>Dijagrami klasa</a:t>
          </a:r>
          <a:endParaRPr lang="bs-Latn-BA" dirty="0"/>
        </a:p>
      </dgm:t>
    </dgm:pt>
    <dgm:pt modelId="{F5AC859E-73C2-4622-AB57-AE1D8B0438F7}" type="parTrans" cxnId="{40CA2D5F-8494-484F-8A71-AF6F58391DCF}">
      <dgm:prSet/>
      <dgm:spPr/>
      <dgm:t>
        <a:bodyPr/>
        <a:lstStyle/>
        <a:p>
          <a:endParaRPr lang="bs-Latn-BA"/>
        </a:p>
      </dgm:t>
    </dgm:pt>
    <dgm:pt modelId="{90611CA8-3642-4D96-A6D7-6D25537A4631}" type="sibTrans" cxnId="{40CA2D5F-8494-484F-8A71-AF6F58391DCF}">
      <dgm:prSet/>
      <dgm:spPr/>
      <dgm:t>
        <a:bodyPr/>
        <a:lstStyle/>
        <a:p>
          <a:endParaRPr lang="bs-Latn-BA"/>
        </a:p>
      </dgm:t>
    </dgm:pt>
    <dgm:pt modelId="{13742488-5358-487B-9570-19C3434F834B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Dijagrami objekata</a:t>
          </a:r>
        </a:p>
      </dgm:t>
    </dgm:pt>
    <dgm:pt modelId="{2A2C53B5-6E6E-4B2B-8787-4917F7FC585D}" type="parTrans" cxnId="{05EC84E8-1847-4D32-8303-B0F8A2E9EC97}">
      <dgm:prSet/>
      <dgm:spPr/>
      <dgm:t>
        <a:bodyPr/>
        <a:lstStyle/>
        <a:p>
          <a:endParaRPr lang="bs-Latn-BA"/>
        </a:p>
      </dgm:t>
    </dgm:pt>
    <dgm:pt modelId="{39649FCD-190D-40C4-8FD1-7BECDAD7AF5A}" type="sibTrans" cxnId="{05EC84E8-1847-4D32-8303-B0F8A2E9EC97}">
      <dgm:prSet/>
      <dgm:spPr/>
      <dgm:t>
        <a:bodyPr/>
        <a:lstStyle/>
        <a:p>
          <a:endParaRPr lang="bs-Latn-BA"/>
        </a:p>
      </dgm:t>
    </dgm:pt>
    <dgm:pt modelId="{C9D9F195-A609-4F87-9DEE-C3A0039F69C1}">
      <dgm:prSet phldrT="[Text]"/>
      <dgm:spPr/>
      <dgm:t>
        <a:bodyPr/>
        <a:lstStyle/>
        <a:p>
          <a:r>
            <a:rPr lang="bs-Latn-BA" dirty="0" smtClean="0"/>
            <a:t>Dijagram interakcije</a:t>
          </a:r>
        </a:p>
      </dgm:t>
    </dgm:pt>
    <dgm:pt modelId="{A3D44939-3E81-4166-94CB-26A977E55D65}" type="parTrans" cxnId="{939F6002-3708-450F-A9C0-E10ACDF2B392}">
      <dgm:prSet/>
      <dgm:spPr/>
      <dgm:t>
        <a:bodyPr/>
        <a:lstStyle/>
        <a:p>
          <a:endParaRPr lang="bs-Latn-BA"/>
        </a:p>
      </dgm:t>
    </dgm:pt>
    <dgm:pt modelId="{EFBF704A-D0A0-4168-AA93-47E8FC456DF5}" type="sibTrans" cxnId="{939F6002-3708-450F-A9C0-E10ACDF2B392}">
      <dgm:prSet/>
      <dgm:spPr/>
      <dgm:t>
        <a:bodyPr/>
        <a:lstStyle/>
        <a:p>
          <a:endParaRPr lang="bs-Latn-BA"/>
        </a:p>
      </dgm:t>
    </dgm:pt>
    <dgm:pt modelId="{772EA137-16F0-4E6E-BFC0-B43110A7E55B}">
      <dgm:prSet phldrT="[Text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 komponenti</a:t>
          </a:r>
        </a:p>
      </dgm:t>
    </dgm:pt>
    <dgm:pt modelId="{E9A6472C-FC7A-472B-9D35-71E8465B9160}" type="parTrans" cxnId="{A98584B6-BBB6-49FB-98CA-78B73CEFBF7D}">
      <dgm:prSet/>
      <dgm:spPr/>
      <dgm:t>
        <a:bodyPr/>
        <a:lstStyle/>
        <a:p>
          <a:endParaRPr lang="bs-Latn-BA"/>
        </a:p>
      </dgm:t>
    </dgm:pt>
    <dgm:pt modelId="{25B7C6B5-6EF8-4D03-AB08-FD429C887997}" type="sibTrans" cxnId="{A98584B6-BBB6-49FB-98CA-78B73CEFBF7D}">
      <dgm:prSet/>
      <dgm:spPr/>
      <dgm:t>
        <a:bodyPr/>
        <a:lstStyle/>
        <a:p>
          <a:endParaRPr lang="bs-Latn-BA"/>
        </a:p>
      </dgm:t>
    </dgm:pt>
    <dgm:pt modelId="{98C07863-7CB1-4D3B-AB68-CBC5EEEF3A4A}" type="pres">
      <dgm:prSet presAssocID="{57A2F254-6F61-44F5-926D-A1CBA6BD2DCA}" presName="Name0" presStyleCnt="0">
        <dgm:presLayoutVars>
          <dgm:dir/>
          <dgm:animLvl val="lvl"/>
          <dgm:resizeHandles val="exact"/>
        </dgm:presLayoutVars>
      </dgm:prSet>
      <dgm:spPr/>
    </dgm:pt>
    <dgm:pt modelId="{DAB07BF0-2A19-47B7-A6EC-B1C897BD823E}" type="pres">
      <dgm:prSet presAssocID="{6CB504B9-7B8F-4F77-B200-42BF42D1F840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6EAB536-FF9B-441E-8F4E-3EC28967CE48}" type="pres">
      <dgm:prSet presAssocID="{DF7429FF-3F22-4357-BCD4-A0E82D4FA816}" presName="parTxOnlySpace" presStyleCnt="0"/>
      <dgm:spPr/>
    </dgm:pt>
    <dgm:pt modelId="{12B22FA0-AFB0-4A83-A287-CFE36B89FF8E}" type="pres">
      <dgm:prSet presAssocID="{B25D3E64-0F51-453E-B6ED-D3D4F9416108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678C7585-B2B8-4AC4-BB6F-CBB591DF7C0C}" type="pres">
      <dgm:prSet presAssocID="{89301BDF-90B5-463D-BC30-C8FA6E3333A3}" presName="parTxOnlySpace" presStyleCnt="0"/>
      <dgm:spPr/>
    </dgm:pt>
    <dgm:pt modelId="{9126D1AA-2352-4719-8886-9DBE16EBCB28}" type="pres">
      <dgm:prSet presAssocID="{CCD52D0E-DE8C-4F27-B6BE-3AF5D73E82C1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22609A9-889E-4AFB-8AC9-82934E401431}" type="pres">
      <dgm:prSet presAssocID="{90611CA8-3642-4D96-A6D7-6D25537A4631}" presName="parTxOnlySpace" presStyleCnt="0"/>
      <dgm:spPr/>
    </dgm:pt>
    <dgm:pt modelId="{CF19ED3F-562A-4681-8B86-938B80E86599}" type="pres">
      <dgm:prSet presAssocID="{628767E4-E9EF-4AD7-8D76-60A53EB42E57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2B93B570-EBEA-4059-B547-4DE700405567}" type="pres">
      <dgm:prSet presAssocID="{1FB0FAEC-882E-4818-A4E0-08D359C437B5}" presName="parTxOnlySpace" presStyleCnt="0"/>
      <dgm:spPr/>
    </dgm:pt>
    <dgm:pt modelId="{A86CD422-6729-4AB3-B146-2AA13D465387}" type="pres">
      <dgm:prSet presAssocID="{C9D9F195-A609-4F87-9DEE-C3A0039F69C1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593FFBC9-2617-4038-A217-0706B5D701EF}" type="pres">
      <dgm:prSet presAssocID="{EFBF704A-D0A0-4168-AA93-47E8FC456DF5}" presName="parTxOnlySpace" presStyleCnt="0"/>
      <dgm:spPr/>
    </dgm:pt>
    <dgm:pt modelId="{9DF37898-41FB-4330-9B7E-82396E19CF87}" type="pres">
      <dgm:prSet presAssocID="{13742488-5358-487B-9570-19C3434F834B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5FFAF93-8E62-499D-B629-9C0E0BA74E07}" type="pres">
      <dgm:prSet presAssocID="{39649FCD-190D-40C4-8FD1-7BECDAD7AF5A}" presName="parTxOnlySpace" presStyleCnt="0"/>
      <dgm:spPr/>
    </dgm:pt>
    <dgm:pt modelId="{643D692F-0FC9-4AE1-84DB-411357FF8CD8}" type="pres">
      <dgm:prSet presAssocID="{772EA137-16F0-4E6E-BFC0-B43110A7E55B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40CA2D5F-8494-484F-8A71-AF6F58391DCF}" srcId="{57A2F254-6F61-44F5-926D-A1CBA6BD2DCA}" destId="{CCD52D0E-DE8C-4F27-B6BE-3AF5D73E82C1}" srcOrd="2" destOrd="0" parTransId="{F5AC859E-73C2-4622-AB57-AE1D8B0438F7}" sibTransId="{90611CA8-3642-4D96-A6D7-6D25537A4631}"/>
    <dgm:cxn modelId="{EBEB0A39-8D1E-4D0B-BC98-ED072AE26E95}" type="presOf" srcId="{772EA137-16F0-4E6E-BFC0-B43110A7E55B}" destId="{643D692F-0FC9-4AE1-84DB-411357FF8CD8}" srcOrd="0" destOrd="0" presId="urn:microsoft.com/office/officeart/2005/8/layout/chevron1"/>
    <dgm:cxn modelId="{A98584B6-BBB6-49FB-98CA-78B73CEFBF7D}" srcId="{57A2F254-6F61-44F5-926D-A1CBA6BD2DCA}" destId="{772EA137-16F0-4E6E-BFC0-B43110A7E55B}" srcOrd="6" destOrd="0" parTransId="{E9A6472C-FC7A-472B-9D35-71E8465B9160}" sibTransId="{25B7C6B5-6EF8-4D03-AB08-FD429C887997}"/>
    <dgm:cxn modelId="{939F6002-3708-450F-A9C0-E10ACDF2B392}" srcId="{57A2F254-6F61-44F5-926D-A1CBA6BD2DCA}" destId="{C9D9F195-A609-4F87-9DEE-C3A0039F69C1}" srcOrd="4" destOrd="0" parTransId="{A3D44939-3E81-4166-94CB-26A977E55D65}" sibTransId="{EFBF704A-D0A0-4168-AA93-47E8FC456DF5}"/>
    <dgm:cxn modelId="{687EF0D2-2B3D-49D1-931A-3BDAC3551865}" type="presOf" srcId="{57A2F254-6F61-44F5-926D-A1CBA6BD2DCA}" destId="{98C07863-7CB1-4D3B-AB68-CBC5EEEF3A4A}" srcOrd="0" destOrd="0" presId="urn:microsoft.com/office/officeart/2005/8/layout/chevron1"/>
    <dgm:cxn modelId="{F80B8B74-8362-42AD-A61D-AA03AE9DC541}" srcId="{57A2F254-6F61-44F5-926D-A1CBA6BD2DCA}" destId="{B25D3E64-0F51-453E-B6ED-D3D4F9416108}" srcOrd="1" destOrd="0" parTransId="{A3233871-8396-4DB4-B2B6-A71443D7DF93}" sibTransId="{89301BDF-90B5-463D-BC30-C8FA6E3333A3}"/>
    <dgm:cxn modelId="{6C09AF19-020C-4F5A-B97B-B07AE3738F06}" type="presOf" srcId="{628767E4-E9EF-4AD7-8D76-60A53EB42E57}" destId="{CF19ED3F-562A-4681-8B86-938B80E86599}" srcOrd="0" destOrd="0" presId="urn:microsoft.com/office/officeart/2005/8/layout/chevron1"/>
    <dgm:cxn modelId="{2E9AEF6F-C1D0-4A72-8E01-17DF8E6FC48D}" srcId="{57A2F254-6F61-44F5-926D-A1CBA6BD2DCA}" destId="{628767E4-E9EF-4AD7-8D76-60A53EB42E57}" srcOrd="3" destOrd="0" parTransId="{898A1359-4E86-4450-BCC8-78217E8580C4}" sibTransId="{1FB0FAEC-882E-4818-A4E0-08D359C437B5}"/>
    <dgm:cxn modelId="{05EC84E8-1847-4D32-8303-B0F8A2E9EC97}" srcId="{57A2F254-6F61-44F5-926D-A1CBA6BD2DCA}" destId="{13742488-5358-487B-9570-19C3434F834B}" srcOrd="5" destOrd="0" parTransId="{2A2C53B5-6E6E-4B2B-8787-4917F7FC585D}" sibTransId="{39649FCD-190D-40C4-8FD1-7BECDAD7AF5A}"/>
    <dgm:cxn modelId="{E1CB80BE-1D1A-4356-BB13-3AF23D33E9B4}" srcId="{57A2F254-6F61-44F5-926D-A1CBA6BD2DCA}" destId="{6CB504B9-7B8F-4F77-B200-42BF42D1F840}" srcOrd="0" destOrd="0" parTransId="{8172945B-5802-402B-A0D5-E86FB3BA8D0B}" sibTransId="{DF7429FF-3F22-4357-BCD4-A0E82D4FA816}"/>
    <dgm:cxn modelId="{A8C4AF76-7222-4D3F-9C9E-DF93A9BF7EF5}" type="presOf" srcId="{CCD52D0E-DE8C-4F27-B6BE-3AF5D73E82C1}" destId="{9126D1AA-2352-4719-8886-9DBE16EBCB28}" srcOrd="0" destOrd="0" presId="urn:microsoft.com/office/officeart/2005/8/layout/chevron1"/>
    <dgm:cxn modelId="{789E98EF-9092-492B-8569-7183CC5E05A3}" type="presOf" srcId="{13742488-5358-487B-9570-19C3434F834B}" destId="{9DF37898-41FB-4330-9B7E-82396E19CF87}" srcOrd="0" destOrd="0" presId="urn:microsoft.com/office/officeart/2005/8/layout/chevron1"/>
    <dgm:cxn modelId="{151997C1-699E-48C5-A991-7F08304E0259}" type="presOf" srcId="{C9D9F195-A609-4F87-9DEE-C3A0039F69C1}" destId="{A86CD422-6729-4AB3-B146-2AA13D465387}" srcOrd="0" destOrd="0" presId="urn:microsoft.com/office/officeart/2005/8/layout/chevron1"/>
    <dgm:cxn modelId="{9056C045-E958-4BD8-B6B8-3EE5BAE7A5A6}" type="presOf" srcId="{6CB504B9-7B8F-4F77-B200-42BF42D1F840}" destId="{DAB07BF0-2A19-47B7-A6EC-B1C897BD823E}" srcOrd="0" destOrd="0" presId="urn:microsoft.com/office/officeart/2005/8/layout/chevron1"/>
    <dgm:cxn modelId="{833C3B15-1444-4C42-9B06-F164DB800986}" type="presOf" srcId="{B25D3E64-0F51-453E-B6ED-D3D4F9416108}" destId="{12B22FA0-AFB0-4A83-A287-CFE36B89FF8E}" srcOrd="0" destOrd="0" presId="urn:microsoft.com/office/officeart/2005/8/layout/chevron1"/>
    <dgm:cxn modelId="{E520D933-1E1D-4F81-980C-86CFB0853433}" type="presParOf" srcId="{98C07863-7CB1-4D3B-AB68-CBC5EEEF3A4A}" destId="{DAB07BF0-2A19-47B7-A6EC-B1C897BD823E}" srcOrd="0" destOrd="0" presId="urn:microsoft.com/office/officeart/2005/8/layout/chevron1"/>
    <dgm:cxn modelId="{844DB8B9-9097-4E96-8633-6E74C4DAAB58}" type="presParOf" srcId="{98C07863-7CB1-4D3B-AB68-CBC5EEEF3A4A}" destId="{46EAB536-FF9B-441E-8F4E-3EC28967CE48}" srcOrd="1" destOrd="0" presId="urn:microsoft.com/office/officeart/2005/8/layout/chevron1"/>
    <dgm:cxn modelId="{67189D6A-D868-430E-BF63-798584671B68}" type="presParOf" srcId="{98C07863-7CB1-4D3B-AB68-CBC5EEEF3A4A}" destId="{12B22FA0-AFB0-4A83-A287-CFE36B89FF8E}" srcOrd="2" destOrd="0" presId="urn:microsoft.com/office/officeart/2005/8/layout/chevron1"/>
    <dgm:cxn modelId="{7B143301-559A-4889-AC10-EAA21A8547D7}" type="presParOf" srcId="{98C07863-7CB1-4D3B-AB68-CBC5EEEF3A4A}" destId="{678C7585-B2B8-4AC4-BB6F-CBB591DF7C0C}" srcOrd="3" destOrd="0" presId="urn:microsoft.com/office/officeart/2005/8/layout/chevron1"/>
    <dgm:cxn modelId="{89AF1175-18D5-4131-B942-0B259E2774CD}" type="presParOf" srcId="{98C07863-7CB1-4D3B-AB68-CBC5EEEF3A4A}" destId="{9126D1AA-2352-4719-8886-9DBE16EBCB28}" srcOrd="4" destOrd="0" presId="urn:microsoft.com/office/officeart/2005/8/layout/chevron1"/>
    <dgm:cxn modelId="{8A69DEFB-3B43-4940-98D6-165447C9F633}" type="presParOf" srcId="{98C07863-7CB1-4D3B-AB68-CBC5EEEF3A4A}" destId="{422609A9-889E-4AFB-8AC9-82934E401431}" srcOrd="5" destOrd="0" presId="urn:microsoft.com/office/officeart/2005/8/layout/chevron1"/>
    <dgm:cxn modelId="{B7A8DF9C-CAAA-4447-8886-0F7AE68E0ADB}" type="presParOf" srcId="{98C07863-7CB1-4D3B-AB68-CBC5EEEF3A4A}" destId="{CF19ED3F-562A-4681-8B86-938B80E86599}" srcOrd="6" destOrd="0" presId="urn:microsoft.com/office/officeart/2005/8/layout/chevron1"/>
    <dgm:cxn modelId="{5E6B8B38-D1B7-4876-96C0-C660E49113C3}" type="presParOf" srcId="{98C07863-7CB1-4D3B-AB68-CBC5EEEF3A4A}" destId="{2B93B570-EBEA-4059-B547-4DE700405567}" srcOrd="7" destOrd="0" presId="urn:microsoft.com/office/officeart/2005/8/layout/chevron1"/>
    <dgm:cxn modelId="{7A10CE7B-709E-422C-9FD0-9ABCDB139DFA}" type="presParOf" srcId="{98C07863-7CB1-4D3B-AB68-CBC5EEEF3A4A}" destId="{A86CD422-6729-4AB3-B146-2AA13D465387}" srcOrd="8" destOrd="0" presId="urn:microsoft.com/office/officeart/2005/8/layout/chevron1"/>
    <dgm:cxn modelId="{A284B07A-EC03-46F0-920E-F84EC486122C}" type="presParOf" srcId="{98C07863-7CB1-4D3B-AB68-CBC5EEEF3A4A}" destId="{593FFBC9-2617-4038-A217-0706B5D701EF}" srcOrd="9" destOrd="0" presId="urn:microsoft.com/office/officeart/2005/8/layout/chevron1"/>
    <dgm:cxn modelId="{E465458F-7BD3-4820-A08E-1452BDB390AE}" type="presParOf" srcId="{98C07863-7CB1-4D3B-AB68-CBC5EEEF3A4A}" destId="{9DF37898-41FB-4330-9B7E-82396E19CF87}" srcOrd="10" destOrd="0" presId="urn:microsoft.com/office/officeart/2005/8/layout/chevron1"/>
    <dgm:cxn modelId="{069C817A-1731-4270-A3B2-7F1072C583C7}" type="presParOf" srcId="{98C07863-7CB1-4D3B-AB68-CBC5EEEF3A4A}" destId="{45FFAF93-8E62-499D-B629-9C0E0BA74E07}" srcOrd="11" destOrd="0" presId="urn:microsoft.com/office/officeart/2005/8/layout/chevron1"/>
    <dgm:cxn modelId="{33F65899-A45A-4B64-A4E6-1F6621DFFAF2}" type="presParOf" srcId="{98C07863-7CB1-4D3B-AB68-CBC5EEEF3A4A}" destId="{643D692F-0FC9-4AE1-84DB-411357FF8CD8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8C42B52-61E7-477E-9056-85420C3E1BA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94566E3-E252-4554-90FE-825F1F0453C0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Platforma</a:t>
          </a:r>
          <a:endParaRPr lang="bs-Latn-BA" dirty="0"/>
        </a:p>
      </dgm:t>
    </dgm:pt>
    <dgm:pt modelId="{968E65B2-AE95-4FE8-B923-A3AFD89AEAD7}" type="parTrans" cxnId="{561EAE7F-C804-4DA6-9E7F-D71F5C6E9C60}">
      <dgm:prSet/>
      <dgm:spPr/>
      <dgm:t>
        <a:bodyPr/>
        <a:lstStyle/>
        <a:p>
          <a:endParaRPr lang="bs-Latn-BA"/>
        </a:p>
      </dgm:t>
    </dgm:pt>
    <dgm:pt modelId="{D5916EFC-E91C-4A55-A19C-6B49C13ACB54}" type="sibTrans" cxnId="{561EAE7F-C804-4DA6-9E7F-D71F5C6E9C60}">
      <dgm:prSet/>
      <dgm:spPr/>
      <dgm:t>
        <a:bodyPr/>
        <a:lstStyle/>
        <a:p>
          <a:endParaRPr lang="bs-Latn-BA"/>
        </a:p>
      </dgm:t>
    </dgm:pt>
    <dgm:pt modelId="{0852AC78-333E-4A45-BB1F-ECAABDFC295D}">
      <dgm:prSet phldrT="[Text]"/>
      <dgm:spPr/>
      <dgm:t>
        <a:bodyPr/>
        <a:lstStyle/>
        <a:p>
          <a:r>
            <a:rPr lang="bs-Latn-BA" dirty="0" smtClean="0"/>
            <a:t>Baza</a:t>
          </a:r>
          <a:endParaRPr lang="bs-Latn-BA" dirty="0"/>
        </a:p>
      </dgm:t>
    </dgm:pt>
    <dgm:pt modelId="{83C945D2-3F6C-48FF-B18E-E710BC164986}" type="parTrans" cxnId="{4061F28E-9A46-4234-875E-9EB46D150DBF}">
      <dgm:prSet/>
      <dgm:spPr/>
      <dgm:t>
        <a:bodyPr/>
        <a:lstStyle/>
        <a:p>
          <a:endParaRPr lang="bs-Latn-BA"/>
        </a:p>
      </dgm:t>
    </dgm:pt>
    <dgm:pt modelId="{1D4F02FC-7BE2-4A24-89AD-B7C32B55F76D}" type="sibTrans" cxnId="{4061F28E-9A46-4234-875E-9EB46D150DBF}">
      <dgm:prSet/>
      <dgm:spPr/>
      <dgm:t>
        <a:bodyPr/>
        <a:lstStyle/>
        <a:p>
          <a:endParaRPr lang="bs-Latn-BA"/>
        </a:p>
      </dgm:t>
    </dgm:pt>
    <dgm:pt modelId="{A56CA2A8-9DBC-4456-A6F0-F6640C1884A1}">
      <dgm:prSet phldrT="[Text]"/>
      <dgm:spPr/>
      <dgm:t>
        <a:bodyPr/>
        <a:lstStyle/>
        <a:p>
          <a:r>
            <a:rPr lang="bs-Latn-BA" dirty="0" smtClean="0"/>
            <a:t>Implementacija MVC</a:t>
          </a:r>
          <a:endParaRPr lang="bs-Latn-BA" dirty="0"/>
        </a:p>
      </dgm:t>
    </dgm:pt>
    <dgm:pt modelId="{6C90180A-9138-4267-A7BB-657358BAFEEF}" type="parTrans" cxnId="{5D981761-814E-4459-9873-0C199B5C2ADB}">
      <dgm:prSet/>
      <dgm:spPr/>
      <dgm:t>
        <a:bodyPr/>
        <a:lstStyle/>
        <a:p>
          <a:endParaRPr lang="bs-Latn-BA"/>
        </a:p>
      </dgm:t>
    </dgm:pt>
    <dgm:pt modelId="{8BD868C3-1416-4209-BE0D-EF2187B3BD26}" type="sibTrans" cxnId="{5D981761-814E-4459-9873-0C199B5C2ADB}">
      <dgm:prSet/>
      <dgm:spPr/>
      <dgm:t>
        <a:bodyPr/>
        <a:lstStyle/>
        <a:p>
          <a:endParaRPr lang="bs-Latn-BA"/>
        </a:p>
      </dgm:t>
    </dgm:pt>
    <dgm:pt modelId="{8C05642B-FAE5-4E6E-90CB-E8CEFF3996A8}">
      <dgm:prSet phldrT="[Text]"/>
      <dgm:spPr/>
      <dgm:t>
        <a:bodyPr/>
        <a:lstStyle/>
        <a:p>
          <a:r>
            <a:rPr lang="bs-Latn-BA" dirty="0" smtClean="0"/>
            <a:t>Eksterni uređaj</a:t>
          </a:r>
          <a:endParaRPr lang="bs-Latn-BA" dirty="0"/>
        </a:p>
      </dgm:t>
    </dgm:pt>
    <dgm:pt modelId="{72F75C23-C02A-48A4-BB9C-3CBE52B3E873}" type="parTrans" cxnId="{B18D8EAD-B7A0-4A74-B33F-FF2E1311A3A1}">
      <dgm:prSet/>
      <dgm:spPr/>
      <dgm:t>
        <a:bodyPr/>
        <a:lstStyle/>
        <a:p>
          <a:endParaRPr lang="bs-Latn-BA"/>
        </a:p>
      </dgm:t>
    </dgm:pt>
    <dgm:pt modelId="{1F259F8F-8577-43E3-A7A8-5F05B0DAB29E}" type="sibTrans" cxnId="{B18D8EAD-B7A0-4A74-B33F-FF2E1311A3A1}">
      <dgm:prSet/>
      <dgm:spPr/>
      <dgm:t>
        <a:bodyPr/>
        <a:lstStyle/>
        <a:p>
          <a:endParaRPr lang="bs-Latn-BA"/>
        </a:p>
      </dgm:t>
    </dgm:pt>
    <dgm:pt modelId="{16ACEF51-B3C5-443E-A172-CD0F19B900D9}">
      <dgm:prSet phldrT="[Text]"/>
      <dgm:spPr/>
      <dgm:t>
        <a:bodyPr/>
        <a:lstStyle/>
        <a:p>
          <a:r>
            <a:rPr lang="bs-Latn-BA" dirty="0" smtClean="0"/>
            <a:t>Igra</a:t>
          </a:r>
          <a:endParaRPr lang="bs-Latn-BA" dirty="0"/>
        </a:p>
      </dgm:t>
    </dgm:pt>
    <dgm:pt modelId="{B7BCF406-D255-437E-8822-1456062699CB}" type="parTrans" cxnId="{F81FA46F-762A-4B3F-846B-6FC7A97A6E47}">
      <dgm:prSet/>
      <dgm:spPr/>
      <dgm:t>
        <a:bodyPr/>
        <a:lstStyle/>
        <a:p>
          <a:endParaRPr lang="bs-Latn-BA"/>
        </a:p>
      </dgm:t>
    </dgm:pt>
    <dgm:pt modelId="{A3DEFDAB-BBBA-43D3-89B3-05CEDAAC5026}" type="sibTrans" cxnId="{F81FA46F-762A-4B3F-846B-6FC7A97A6E47}">
      <dgm:prSet/>
      <dgm:spPr/>
      <dgm:t>
        <a:bodyPr/>
        <a:lstStyle/>
        <a:p>
          <a:endParaRPr lang="bs-Latn-BA"/>
        </a:p>
      </dgm:t>
    </dgm:pt>
    <dgm:pt modelId="{D171433A-49DF-46F7-B972-F7FB028344A9}" type="pres">
      <dgm:prSet presAssocID="{D8C42B52-61E7-477E-9056-85420C3E1BAC}" presName="Name0" presStyleCnt="0">
        <dgm:presLayoutVars>
          <dgm:dir/>
          <dgm:animLvl val="lvl"/>
          <dgm:resizeHandles val="exact"/>
        </dgm:presLayoutVars>
      </dgm:prSet>
      <dgm:spPr/>
    </dgm:pt>
    <dgm:pt modelId="{626A2597-609B-42AF-B445-113ADF5DE25D}" type="pres">
      <dgm:prSet presAssocID="{F94566E3-E252-4554-90FE-825F1F0453C0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F39B03A4-37F8-452F-8BAE-78C77B67994B}" type="pres">
      <dgm:prSet presAssocID="{D5916EFC-E91C-4A55-A19C-6B49C13ACB54}" presName="parTxOnlySpace" presStyleCnt="0"/>
      <dgm:spPr/>
    </dgm:pt>
    <dgm:pt modelId="{7A54AA08-3918-47E8-8668-FF6B858DE150}" type="pres">
      <dgm:prSet presAssocID="{0852AC78-333E-4A45-BB1F-ECAABDFC295D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3C2B1C3E-0E3B-43AF-9A29-F83B38C77948}" type="pres">
      <dgm:prSet presAssocID="{1D4F02FC-7BE2-4A24-89AD-B7C32B55F76D}" presName="parTxOnlySpace" presStyleCnt="0"/>
      <dgm:spPr/>
    </dgm:pt>
    <dgm:pt modelId="{899FB151-118C-4E33-9402-60DB9D2C9226}" type="pres">
      <dgm:prSet presAssocID="{A56CA2A8-9DBC-4456-A6F0-F6640C1884A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6C6F12D-43A0-48B6-8D6D-C6AE1B82A170}" type="pres">
      <dgm:prSet presAssocID="{8BD868C3-1416-4209-BE0D-EF2187B3BD26}" presName="parTxOnlySpace" presStyleCnt="0"/>
      <dgm:spPr/>
    </dgm:pt>
    <dgm:pt modelId="{674DC153-DBAB-4044-A746-F8C86A6A6572}" type="pres">
      <dgm:prSet presAssocID="{8C05642B-FAE5-4E6E-90CB-E8CEFF3996A8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DD180E01-9F8E-4107-BB8E-6AC94CF826AA}" type="pres">
      <dgm:prSet presAssocID="{1F259F8F-8577-43E3-A7A8-5F05B0DAB29E}" presName="parTxOnlySpace" presStyleCnt="0"/>
      <dgm:spPr/>
    </dgm:pt>
    <dgm:pt modelId="{74EEE41D-3545-4A57-B839-D015D11B904B}" type="pres">
      <dgm:prSet presAssocID="{16ACEF51-B3C5-443E-A172-CD0F19B900D9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5D9BC420-A327-4E5D-AF79-1B37874F80D5}" type="presOf" srcId="{D8C42B52-61E7-477E-9056-85420C3E1BAC}" destId="{D171433A-49DF-46F7-B972-F7FB028344A9}" srcOrd="0" destOrd="0" presId="urn:microsoft.com/office/officeart/2005/8/layout/chevron1"/>
    <dgm:cxn modelId="{B18D8EAD-B7A0-4A74-B33F-FF2E1311A3A1}" srcId="{D8C42B52-61E7-477E-9056-85420C3E1BAC}" destId="{8C05642B-FAE5-4E6E-90CB-E8CEFF3996A8}" srcOrd="3" destOrd="0" parTransId="{72F75C23-C02A-48A4-BB9C-3CBE52B3E873}" sibTransId="{1F259F8F-8577-43E3-A7A8-5F05B0DAB29E}"/>
    <dgm:cxn modelId="{F1162DE5-DA49-4B38-9828-E65BD3396CAD}" type="presOf" srcId="{8C05642B-FAE5-4E6E-90CB-E8CEFF3996A8}" destId="{674DC153-DBAB-4044-A746-F8C86A6A6572}" srcOrd="0" destOrd="0" presId="urn:microsoft.com/office/officeart/2005/8/layout/chevron1"/>
    <dgm:cxn modelId="{F81FA46F-762A-4B3F-846B-6FC7A97A6E47}" srcId="{D8C42B52-61E7-477E-9056-85420C3E1BAC}" destId="{16ACEF51-B3C5-443E-A172-CD0F19B900D9}" srcOrd="4" destOrd="0" parTransId="{B7BCF406-D255-437E-8822-1456062699CB}" sibTransId="{A3DEFDAB-BBBA-43D3-89B3-05CEDAAC5026}"/>
    <dgm:cxn modelId="{8EF4DD42-C944-41D3-ADFB-19121CBA9EFE}" type="presOf" srcId="{0852AC78-333E-4A45-BB1F-ECAABDFC295D}" destId="{7A54AA08-3918-47E8-8668-FF6B858DE150}" srcOrd="0" destOrd="0" presId="urn:microsoft.com/office/officeart/2005/8/layout/chevron1"/>
    <dgm:cxn modelId="{561EAE7F-C804-4DA6-9E7F-D71F5C6E9C60}" srcId="{D8C42B52-61E7-477E-9056-85420C3E1BAC}" destId="{F94566E3-E252-4554-90FE-825F1F0453C0}" srcOrd="0" destOrd="0" parTransId="{968E65B2-AE95-4FE8-B923-A3AFD89AEAD7}" sibTransId="{D5916EFC-E91C-4A55-A19C-6B49C13ACB54}"/>
    <dgm:cxn modelId="{5D981761-814E-4459-9873-0C199B5C2ADB}" srcId="{D8C42B52-61E7-477E-9056-85420C3E1BAC}" destId="{A56CA2A8-9DBC-4456-A6F0-F6640C1884A1}" srcOrd="2" destOrd="0" parTransId="{6C90180A-9138-4267-A7BB-657358BAFEEF}" sibTransId="{8BD868C3-1416-4209-BE0D-EF2187B3BD26}"/>
    <dgm:cxn modelId="{F0317EF7-46A0-4857-B529-29C294127C66}" type="presOf" srcId="{A56CA2A8-9DBC-4456-A6F0-F6640C1884A1}" destId="{899FB151-118C-4E33-9402-60DB9D2C9226}" srcOrd="0" destOrd="0" presId="urn:microsoft.com/office/officeart/2005/8/layout/chevron1"/>
    <dgm:cxn modelId="{169934BD-1085-4EB9-A57D-F8AFE0D15DCE}" type="presOf" srcId="{16ACEF51-B3C5-443E-A172-CD0F19B900D9}" destId="{74EEE41D-3545-4A57-B839-D015D11B904B}" srcOrd="0" destOrd="0" presId="urn:microsoft.com/office/officeart/2005/8/layout/chevron1"/>
    <dgm:cxn modelId="{4061F28E-9A46-4234-875E-9EB46D150DBF}" srcId="{D8C42B52-61E7-477E-9056-85420C3E1BAC}" destId="{0852AC78-333E-4A45-BB1F-ECAABDFC295D}" srcOrd="1" destOrd="0" parTransId="{83C945D2-3F6C-48FF-B18E-E710BC164986}" sibTransId="{1D4F02FC-7BE2-4A24-89AD-B7C32B55F76D}"/>
    <dgm:cxn modelId="{B2A94D51-0C97-4F2E-A9A5-2F8C7AD15C83}" type="presOf" srcId="{F94566E3-E252-4554-90FE-825F1F0453C0}" destId="{626A2597-609B-42AF-B445-113ADF5DE25D}" srcOrd="0" destOrd="0" presId="urn:microsoft.com/office/officeart/2005/8/layout/chevron1"/>
    <dgm:cxn modelId="{419BB00B-9E37-45C6-B560-9DB9213BA915}" type="presParOf" srcId="{D171433A-49DF-46F7-B972-F7FB028344A9}" destId="{626A2597-609B-42AF-B445-113ADF5DE25D}" srcOrd="0" destOrd="0" presId="urn:microsoft.com/office/officeart/2005/8/layout/chevron1"/>
    <dgm:cxn modelId="{EBEAE0FD-53F2-4AA1-83DA-62A73DAEC07A}" type="presParOf" srcId="{D171433A-49DF-46F7-B972-F7FB028344A9}" destId="{F39B03A4-37F8-452F-8BAE-78C77B67994B}" srcOrd="1" destOrd="0" presId="urn:microsoft.com/office/officeart/2005/8/layout/chevron1"/>
    <dgm:cxn modelId="{3C6E5EE2-D873-4E34-99CB-7CE91E34A8F3}" type="presParOf" srcId="{D171433A-49DF-46F7-B972-F7FB028344A9}" destId="{7A54AA08-3918-47E8-8668-FF6B858DE150}" srcOrd="2" destOrd="0" presId="urn:microsoft.com/office/officeart/2005/8/layout/chevron1"/>
    <dgm:cxn modelId="{3C612183-0E68-43EA-B4AA-20DA902C50AD}" type="presParOf" srcId="{D171433A-49DF-46F7-B972-F7FB028344A9}" destId="{3C2B1C3E-0E3B-43AF-9A29-F83B38C77948}" srcOrd="3" destOrd="0" presId="urn:microsoft.com/office/officeart/2005/8/layout/chevron1"/>
    <dgm:cxn modelId="{5075819B-C982-4A1A-AE6B-A0E24616DC71}" type="presParOf" srcId="{D171433A-49DF-46F7-B972-F7FB028344A9}" destId="{899FB151-118C-4E33-9402-60DB9D2C9226}" srcOrd="4" destOrd="0" presId="urn:microsoft.com/office/officeart/2005/8/layout/chevron1"/>
    <dgm:cxn modelId="{5B117724-F55F-45A8-ADC3-B27F4D176281}" type="presParOf" srcId="{D171433A-49DF-46F7-B972-F7FB028344A9}" destId="{C6C6F12D-43A0-48B6-8D6D-C6AE1B82A170}" srcOrd="5" destOrd="0" presId="urn:microsoft.com/office/officeart/2005/8/layout/chevron1"/>
    <dgm:cxn modelId="{EA5B4FFC-F6D4-4207-93C3-52DA30B7FE92}" type="presParOf" srcId="{D171433A-49DF-46F7-B972-F7FB028344A9}" destId="{674DC153-DBAB-4044-A746-F8C86A6A6572}" srcOrd="6" destOrd="0" presId="urn:microsoft.com/office/officeart/2005/8/layout/chevron1"/>
    <dgm:cxn modelId="{EE77E839-CCB4-4322-AD08-977811F41256}" type="presParOf" srcId="{D171433A-49DF-46F7-B972-F7FB028344A9}" destId="{DD180E01-9F8E-4107-BB8E-6AC94CF826AA}" srcOrd="7" destOrd="0" presId="urn:microsoft.com/office/officeart/2005/8/layout/chevron1"/>
    <dgm:cxn modelId="{A5E42602-34A6-45FF-ADCB-920F29AF2295}" type="presParOf" srcId="{D171433A-49DF-46F7-B972-F7FB028344A9}" destId="{74EEE41D-3545-4A57-B839-D015D11B904B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8C42B52-61E7-477E-9056-85420C3E1BA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94566E3-E252-4554-90FE-825F1F0453C0}">
      <dgm:prSet phldrT="[Text]"/>
      <dgm:spPr/>
      <dgm:t>
        <a:bodyPr/>
        <a:lstStyle/>
        <a:p>
          <a:r>
            <a:rPr lang="bs-Latn-BA" dirty="0" smtClean="0"/>
            <a:t>Platforma</a:t>
          </a:r>
          <a:endParaRPr lang="bs-Latn-BA" dirty="0"/>
        </a:p>
      </dgm:t>
    </dgm:pt>
    <dgm:pt modelId="{968E65B2-AE95-4FE8-B923-A3AFD89AEAD7}" type="parTrans" cxnId="{561EAE7F-C804-4DA6-9E7F-D71F5C6E9C60}">
      <dgm:prSet/>
      <dgm:spPr/>
      <dgm:t>
        <a:bodyPr/>
        <a:lstStyle/>
        <a:p>
          <a:endParaRPr lang="bs-Latn-BA"/>
        </a:p>
      </dgm:t>
    </dgm:pt>
    <dgm:pt modelId="{D5916EFC-E91C-4A55-A19C-6B49C13ACB54}" type="sibTrans" cxnId="{561EAE7F-C804-4DA6-9E7F-D71F5C6E9C60}">
      <dgm:prSet/>
      <dgm:spPr/>
      <dgm:t>
        <a:bodyPr/>
        <a:lstStyle/>
        <a:p>
          <a:endParaRPr lang="bs-Latn-BA"/>
        </a:p>
      </dgm:t>
    </dgm:pt>
    <dgm:pt modelId="{0852AC78-333E-4A45-BB1F-ECAABDFC295D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Baza</a:t>
          </a:r>
          <a:endParaRPr lang="bs-Latn-BA" dirty="0"/>
        </a:p>
      </dgm:t>
    </dgm:pt>
    <dgm:pt modelId="{83C945D2-3F6C-48FF-B18E-E710BC164986}" type="parTrans" cxnId="{4061F28E-9A46-4234-875E-9EB46D150DBF}">
      <dgm:prSet/>
      <dgm:spPr/>
      <dgm:t>
        <a:bodyPr/>
        <a:lstStyle/>
        <a:p>
          <a:endParaRPr lang="bs-Latn-BA"/>
        </a:p>
      </dgm:t>
    </dgm:pt>
    <dgm:pt modelId="{1D4F02FC-7BE2-4A24-89AD-B7C32B55F76D}" type="sibTrans" cxnId="{4061F28E-9A46-4234-875E-9EB46D150DBF}">
      <dgm:prSet/>
      <dgm:spPr/>
      <dgm:t>
        <a:bodyPr/>
        <a:lstStyle/>
        <a:p>
          <a:endParaRPr lang="bs-Latn-BA"/>
        </a:p>
      </dgm:t>
    </dgm:pt>
    <dgm:pt modelId="{A56CA2A8-9DBC-4456-A6F0-F6640C1884A1}">
      <dgm:prSet phldrT="[Text]"/>
      <dgm:spPr/>
      <dgm:t>
        <a:bodyPr/>
        <a:lstStyle/>
        <a:p>
          <a:r>
            <a:rPr lang="bs-Latn-BA" dirty="0" smtClean="0"/>
            <a:t>Implementacija MVC</a:t>
          </a:r>
          <a:endParaRPr lang="bs-Latn-BA" dirty="0"/>
        </a:p>
      </dgm:t>
    </dgm:pt>
    <dgm:pt modelId="{6C90180A-9138-4267-A7BB-657358BAFEEF}" type="parTrans" cxnId="{5D981761-814E-4459-9873-0C199B5C2ADB}">
      <dgm:prSet/>
      <dgm:spPr/>
      <dgm:t>
        <a:bodyPr/>
        <a:lstStyle/>
        <a:p>
          <a:endParaRPr lang="bs-Latn-BA"/>
        </a:p>
      </dgm:t>
    </dgm:pt>
    <dgm:pt modelId="{8BD868C3-1416-4209-BE0D-EF2187B3BD26}" type="sibTrans" cxnId="{5D981761-814E-4459-9873-0C199B5C2ADB}">
      <dgm:prSet/>
      <dgm:spPr/>
      <dgm:t>
        <a:bodyPr/>
        <a:lstStyle/>
        <a:p>
          <a:endParaRPr lang="bs-Latn-BA"/>
        </a:p>
      </dgm:t>
    </dgm:pt>
    <dgm:pt modelId="{8C05642B-FAE5-4E6E-90CB-E8CEFF3996A8}">
      <dgm:prSet phldrT="[Text]"/>
      <dgm:spPr/>
      <dgm:t>
        <a:bodyPr/>
        <a:lstStyle/>
        <a:p>
          <a:r>
            <a:rPr lang="bs-Latn-BA" dirty="0" smtClean="0"/>
            <a:t>Eksterni uređaj</a:t>
          </a:r>
          <a:endParaRPr lang="bs-Latn-BA" dirty="0"/>
        </a:p>
      </dgm:t>
    </dgm:pt>
    <dgm:pt modelId="{72F75C23-C02A-48A4-BB9C-3CBE52B3E873}" type="parTrans" cxnId="{B18D8EAD-B7A0-4A74-B33F-FF2E1311A3A1}">
      <dgm:prSet/>
      <dgm:spPr/>
      <dgm:t>
        <a:bodyPr/>
        <a:lstStyle/>
        <a:p>
          <a:endParaRPr lang="bs-Latn-BA"/>
        </a:p>
      </dgm:t>
    </dgm:pt>
    <dgm:pt modelId="{1F259F8F-8577-43E3-A7A8-5F05B0DAB29E}" type="sibTrans" cxnId="{B18D8EAD-B7A0-4A74-B33F-FF2E1311A3A1}">
      <dgm:prSet/>
      <dgm:spPr/>
      <dgm:t>
        <a:bodyPr/>
        <a:lstStyle/>
        <a:p>
          <a:endParaRPr lang="bs-Latn-BA"/>
        </a:p>
      </dgm:t>
    </dgm:pt>
    <dgm:pt modelId="{16ACEF51-B3C5-443E-A172-CD0F19B900D9}">
      <dgm:prSet phldrT="[Text]"/>
      <dgm:spPr/>
      <dgm:t>
        <a:bodyPr/>
        <a:lstStyle/>
        <a:p>
          <a:r>
            <a:rPr lang="bs-Latn-BA" dirty="0" smtClean="0"/>
            <a:t>Igra</a:t>
          </a:r>
          <a:endParaRPr lang="bs-Latn-BA" dirty="0"/>
        </a:p>
      </dgm:t>
    </dgm:pt>
    <dgm:pt modelId="{B7BCF406-D255-437E-8822-1456062699CB}" type="parTrans" cxnId="{F81FA46F-762A-4B3F-846B-6FC7A97A6E47}">
      <dgm:prSet/>
      <dgm:spPr/>
      <dgm:t>
        <a:bodyPr/>
        <a:lstStyle/>
        <a:p>
          <a:endParaRPr lang="bs-Latn-BA"/>
        </a:p>
      </dgm:t>
    </dgm:pt>
    <dgm:pt modelId="{A3DEFDAB-BBBA-43D3-89B3-05CEDAAC5026}" type="sibTrans" cxnId="{F81FA46F-762A-4B3F-846B-6FC7A97A6E47}">
      <dgm:prSet/>
      <dgm:spPr/>
      <dgm:t>
        <a:bodyPr/>
        <a:lstStyle/>
        <a:p>
          <a:endParaRPr lang="bs-Latn-BA"/>
        </a:p>
      </dgm:t>
    </dgm:pt>
    <dgm:pt modelId="{D171433A-49DF-46F7-B972-F7FB028344A9}" type="pres">
      <dgm:prSet presAssocID="{D8C42B52-61E7-477E-9056-85420C3E1BAC}" presName="Name0" presStyleCnt="0">
        <dgm:presLayoutVars>
          <dgm:dir/>
          <dgm:animLvl val="lvl"/>
          <dgm:resizeHandles val="exact"/>
        </dgm:presLayoutVars>
      </dgm:prSet>
      <dgm:spPr/>
    </dgm:pt>
    <dgm:pt modelId="{626A2597-609B-42AF-B445-113ADF5DE25D}" type="pres">
      <dgm:prSet presAssocID="{F94566E3-E252-4554-90FE-825F1F0453C0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F39B03A4-37F8-452F-8BAE-78C77B67994B}" type="pres">
      <dgm:prSet presAssocID="{D5916EFC-E91C-4A55-A19C-6B49C13ACB54}" presName="parTxOnlySpace" presStyleCnt="0"/>
      <dgm:spPr/>
    </dgm:pt>
    <dgm:pt modelId="{7A54AA08-3918-47E8-8668-FF6B858DE150}" type="pres">
      <dgm:prSet presAssocID="{0852AC78-333E-4A45-BB1F-ECAABDFC295D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3C2B1C3E-0E3B-43AF-9A29-F83B38C77948}" type="pres">
      <dgm:prSet presAssocID="{1D4F02FC-7BE2-4A24-89AD-B7C32B55F76D}" presName="parTxOnlySpace" presStyleCnt="0"/>
      <dgm:spPr/>
    </dgm:pt>
    <dgm:pt modelId="{899FB151-118C-4E33-9402-60DB9D2C9226}" type="pres">
      <dgm:prSet presAssocID="{A56CA2A8-9DBC-4456-A6F0-F6640C1884A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6C6F12D-43A0-48B6-8D6D-C6AE1B82A170}" type="pres">
      <dgm:prSet presAssocID="{8BD868C3-1416-4209-BE0D-EF2187B3BD26}" presName="parTxOnlySpace" presStyleCnt="0"/>
      <dgm:spPr/>
    </dgm:pt>
    <dgm:pt modelId="{674DC153-DBAB-4044-A746-F8C86A6A6572}" type="pres">
      <dgm:prSet presAssocID="{8C05642B-FAE5-4E6E-90CB-E8CEFF3996A8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DD180E01-9F8E-4107-BB8E-6AC94CF826AA}" type="pres">
      <dgm:prSet presAssocID="{1F259F8F-8577-43E3-A7A8-5F05B0DAB29E}" presName="parTxOnlySpace" presStyleCnt="0"/>
      <dgm:spPr/>
    </dgm:pt>
    <dgm:pt modelId="{74EEE41D-3545-4A57-B839-D015D11B904B}" type="pres">
      <dgm:prSet presAssocID="{16ACEF51-B3C5-443E-A172-CD0F19B900D9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5D981761-814E-4459-9873-0C199B5C2ADB}" srcId="{D8C42B52-61E7-477E-9056-85420C3E1BAC}" destId="{A56CA2A8-9DBC-4456-A6F0-F6640C1884A1}" srcOrd="2" destOrd="0" parTransId="{6C90180A-9138-4267-A7BB-657358BAFEEF}" sibTransId="{8BD868C3-1416-4209-BE0D-EF2187B3BD26}"/>
    <dgm:cxn modelId="{CBEFEB16-7E4E-4B34-8657-175B35D088C1}" type="presOf" srcId="{8C05642B-FAE5-4E6E-90CB-E8CEFF3996A8}" destId="{674DC153-DBAB-4044-A746-F8C86A6A6572}" srcOrd="0" destOrd="0" presId="urn:microsoft.com/office/officeart/2005/8/layout/chevron1"/>
    <dgm:cxn modelId="{06F87F86-B9C5-49B9-AF60-51C0F2D7DED4}" type="presOf" srcId="{16ACEF51-B3C5-443E-A172-CD0F19B900D9}" destId="{74EEE41D-3545-4A57-B839-D015D11B904B}" srcOrd="0" destOrd="0" presId="urn:microsoft.com/office/officeart/2005/8/layout/chevron1"/>
    <dgm:cxn modelId="{4061F28E-9A46-4234-875E-9EB46D150DBF}" srcId="{D8C42B52-61E7-477E-9056-85420C3E1BAC}" destId="{0852AC78-333E-4A45-BB1F-ECAABDFC295D}" srcOrd="1" destOrd="0" parTransId="{83C945D2-3F6C-48FF-B18E-E710BC164986}" sibTransId="{1D4F02FC-7BE2-4A24-89AD-B7C32B55F76D}"/>
    <dgm:cxn modelId="{18754F6C-1CAD-462F-817C-EA2450E55CD5}" type="presOf" srcId="{D8C42B52-61E7-477E-9056-85420C3E1BAC}" destId="{D171433A-49DF-46F7-B972-F7FB028344A9}" srcOrd="0" destOrd="0" presId="urn:microsoft.com/office/officeart/2005/8/layout/chevron1"/>
    <dgm:cxn modelId="{A5ED49F2-2E77-4C9E-9985-A408B0E41D8F}" type="presOf" srcId="{0852AC78-333E-4A45-BB1F-ECAABDFC295D}" destId="{7A54AA08-3918-47E8-8668-FF6B858DE150}" srcOrd="0" destOrd="0" presId="urn:microsoft.com/office/officeart/2005/8/layout/chevron1"/>
    <dgm:cxn modelId="{F613AA96-5582-40D8-95B7-B6501FA8E73E}" type="presOf" srcId="{F94566E3-E252-4554-90FE-825F1F0453C0}" destId="{626A2597-609B-42AF-B445-113ADF5DE25D}" srcOrd="0" destOrd="0" presId="urn:microsoft.com/office/officeart/2005/8/layout/chevron1"/>
    <dgm:cxn modelId="{B18D8EAD-B7A0-4A74-B33F-FF2E1311A3A1}" srcId="{D8C42B52-61E7-477E-9056-85420C3E1BAC}" destId="{8C05642B-FAE5-4E6E-90CB-E8CEFF3996A8}" srcOrd="3" destOrd="0" parTransId="{72F75C23-C02A-48A4-BB9C-3CBE52B3E873}" sibTransId="{1F259F8F-8577-43E3-A7A8-5F05B0DAB29E}"/>
    <dgm:cxn modelId="{3A2E60C5-EB53-41D8-8B9F-8873CAF4B1A5}" type="presOf" srcId="{A56CA2A8-9DBC-4456-A6F0-F6640C1884A1}" destId="{899FB151-118C-4E33-9402-60DB9D2C9226}" srcOrd="0" destOrd="0" presId="urn:microsoft.com/office/officeart/2005/8/layout/chevron1"/>
    <dgm:cxn modelId="{561EAE7F-C804-4DA6-9E7F-D71F5C6E9C60}" srcId="{D8C42B52-61E7-477E-9056-85420C3E1BAC}" destId="{F94566E3-E252-4554-90FE-825F1F0453C0}" srcOrd="0" destOrd="0" parTransId="{968E65B2-AE95-4FE8-B923-A3AFD89AEAD7}" sibTransId="{D5916EFC-E91C-4A55-A19C-6B49C13ACB54}"/>
    <dgm:cxn modelId="{F81FA46F-762A-4B3F-846B-6FC7A97A6E47}" srcId="{D8C42B52-61E7-477E-9056-85420C3E1BAC}" destId="{16ACEF51-B3C5-443E-A172-CD0F19B900D9}" srcOrd="4" destOrd="0" parTransId="{B7BCF406-D255-437E-8822-1456062699CB}" sibTransId="{A3DEFDAB-BBBA-43D3-89B3-05CEDAAC5026}"/>
    <dgm:cxn modelId="{4E0F6836-F7E5-4313-BB8E-5D81C1FEE619}" type="presParOf" srcId="{D171433A-49DF-46F7-B972-F7FB028344A9}" destId="{626A2597-609B-42AF-B445-113ADF5DE25D}" srcOrd="0" destOrd="0" presId="urn:microsoft.com/office/officeart/2005/8/layout/chevron1"/>
    <dgm:cxn modelId="{FF337F12-DF23-481A-8EC0-D358B1BBF29F}" type="presParOf" srcId="{D171433A-49DF-46F7-B972-F7FB028344A9}" destId="{F39B03A4-37F8-452F-8BAE-78C77B67994B}" srcOrd="1" destOrd="0" presId="urn:microsoft.com/office/officeart/2005/8/layout/chevron1"/>
    <dgm:cxn modelId="{B1E657BD-8BB5-4922-B7D5-8741DE5EBDF6}" type="presParOf" srcId="{D171433A-49DF-46F7-B972-F7FB028344A9}" destId="{7A54AA08-3918-47E8-8668-FF6B858DE150}" srcOrd="2" destOrd="0" presId="urn:microsoft.com/office/officeart/2005/8/layout/chevron1"/>
    <dgm:cxn modelId="{3E0DD7BE-3ACF-447D-9474-FFE778809930}" type="presParOf" srcId="{D171433A-49DF-46F7-B972-F7FB028344A9}" destId="{3C2B1C3E-0E3B-43AF-9A29-F83B38C77948}" srcOrd="3" destOrd="0" presId="urn:microsoft.com/office/officeart/2005/8/layout/chevron1"/>
    <dgm:cxn modelId="{2999A1CD-A206-4FA6-9E3D-692B78E48D22}" type="presParOf" srcId="{D171433A-49DF-46F7-B972-F7FB028344A9}" destId="{899FB151-118C-4E33-9402-60DB9D2C9226}" srcOrd="4" destOrd="0" presId="urn:microsoft.com/office/officeart/2005/8/layout/chevron1"/>
    <dgm:cxn modelId="{EE4D0350-8271-4648-833B-282922203440}" type="presParOf" srcId="{D171433A-49DF-46F7-B972-F7FB028344A9}" destId="{C6C6F12D-43A0-48B6-8D6D-C6AE1B82A170}" srcOrd="5" destOrd="0" presId="urn:microsoft.com/office/officeart/2005/8/layout/chevron1"/>
    <dgm:cxn modelId="{38C73461-3282-4BC8-A3F6-3ECEF6EA4EE4}" type="presParOf" srcId="{D171433A-49DF-46F7-B972-F7FB028344A9}" destId="{674DC153-DBAB-4044-A746-F8C86A6A6572}" srcOrd="6" destOrd="0" presId="urn:microsoft.com/office/officeart/2005/8/layout/chevron1"/>
    <dgm:cxn modelId="{E10155C4-277F-4D0E-A5D7-FD71D6F9EAF0}" type="presParOf" srcId="{D171433A-49DF-46F7-B972-F7FB028344A9}" destId="{DD180E01-9F8E-4107-BB8E-6AC94CF826AA}" srcOrd="7" destOrd="0" presId="urn:microsoft.com/office/officeart/2005/8/layout/chevron1"/>
    <dgm:cxn modelId="{BBD36B20-1526-406E-A276-8781E984C2E9}" type="presParOf" srcId="{D171433A-49DF-46F7-B972-F7FB028344A9}" destId="{74EEE41D-3545-4A57-B839-D015D11B904B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D8C42B52-61E7-477E-9056-85420C3E1BA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94566E3-E252-4554-90FE-825F1F0453C0}">
      <dgm:prSet phldrT="[Text]"/>
      <dgm:spPr/>
      <dgm:t>
        <a:bodyPr/>
        <a:lstStyle/>
        <a:p>
          <a:r>
            <a:rPr lang="bs-Latn-BA" dirty="0" smtClean="0"/>
            <a:t>Platforma</a:t>
          </a:r>
          <a:endParaRPr lang="bs-Latn-BA" dirty="0"/>
        </a:p>
      </dgm:t>
    </dgm:pt>
    <dgm:pt modelId="{968E65B2-AE95-4FE8-B923-A3AFD89AEAD7}" type="parTrans" cxnId="{561EAE7F-C804-4DA6-9E7F-D71F5C6E9C60}">
      <dgm:prSet/>
      <dgm:spPr/>
      <dgm:t>
        <a:bodyPr/>
        <a:lstStyle/>
        <a:p>
          <a:endParaRPr lang="bs-Latn-BA"/>
        </a:p>
      </dgm:t>
    </dgm:pt>
    <dgm:pt modelId="{D5916EFC-E91C-4A55-A19C-6B49C13ACB54}" type="sibTrans" cxnId="{561EAE7F-C804-4DA6-9E7F-D71F5C6E9C60}">
      <dgm:prSet/>
      <dgm:spPr/>
      <dgm:t>
        <a:bodyPr/>
        <a:lstStyle/>
        <a:p>
          <a:endParaRPr lang="bs-Latn-BA"/>
        </a:p>
      </dgm:t>
    </dgm:pt>
    <dgm:pt modelId="{0852AC78-333E-4A45-BB1F-ECAABDFC295D}">
      <dgm:prSet phldrT="[Text]"/>
      <dgm:spPr/>
      <dgm:t>
        <a:bodyPr/>
        <a:lstStyle/>
        <a:p>
          <a:r>
            <a:rPr lang="bs-Latn-BA" dirty="0" smtClean="0"/>
            <a:t>Baza</a:t>
          </a:r>
          <a:endParaRPr lang="bs-Latn-BA" dirty="0"/>
        </a:p>
      </dgm:t>
    </dgm:pt>
    <dgm:pt modelId="{83C945D2-3F6C-48FF-B18E-E710BC164986}" type="parTrans" cxnId="{4061F28E-9A46-4234-875E-9EB46D150DBF}">
      <dgm:prSet/>
      <dgm:spPr/>
      <dgm:t>
        <a:bodyPr/>
        <a:lstStyle/>
        <a:p>
          <a:endParaRPr lang="bs-Latn-BA"/>
        </a:p>
      </dgm:t>
    </dgm:pt>
    <dgm:pt modelId="{1D4F02FC-7BE2-4A24-89AD-B7C32B55F76D}" type="sibTrans" cxnId="{4061F28E-9A46-4234-875E-9EB46D150DBF}">
      <dgm:prSet/>
      <dgm:spPr/>
      <dgm:t>
        <a:bodyPr/>
        <a:lstStyle/>
        <a:p>
          <a:endParaRPr lang="bs-Latn-BA"/>
        </a:p>
      </dgm:t>
    </dgm:pt>
    <dgm:pt modelId="{A56CA2A8-9DBC-4456-A6F0-F6640C1884A1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Implementacija MVC</a:t>
          </a:r>
          <a:endParaRPr lang="bs-Latn-BA" dirty="0"/>
        </a:p>
      </dgm:t>
    </dgm:pt>
    <dgm:pt modelId="{6C90180A-9138-4267-A7BB-657358BAFEEF}" type="parTrans" cxnId="{5D981761-814E-4459-9873-0C199B5C2ADB}">
      <dgm:prSet/>
      <dgm:spPr/>
      <dgm:t>
        <a:bodyPr/>
        <a:lstStyle/>
        <a:p>
          <a:endParaRPr lang="bs-Latn-BA"/>
        </a:p>
      </dgm:t>
    </dgm:pt>
    <dgm:pt modelId="{8BD868C3-1416-4209-BE0D-EF2187B3BD26}" type="sibTrans" cxnId="{5D981761-814E-4459-9873-0C199B5C2ADB}">
      <dgm:prSet/>
      <dgm:spPr/>
      <dgm:t>
        <a:bodyPr/>
        <a:lstStyle/>
        <a:p>
          <a:endParaRPr lang="bs-Latn-BA"/>
        </a:p>
      </dgm:t>
    </dgm:pt>
    <dgm:pt modelId="{8C05642B-FAE5-4E6E-90CB-E8CEFF3996A8}">
      <dgm:prSet phldrT="[Text]"/>
      <dgm:spPr/>
      <dgm:t>
        <a:bodyPr/>
        <a:lstStyle/>
        <a:p>
          <a:r>
            <a:rPr lang="bs-Latn-BA" dirty="0" smtClean="0"/>
            <a:t>Eksterni uređaj</a:t>
          </a:r>
          <a:endParaRPr lang="bs-Latn-BA" dirty="0"/>
        </a:p>
      </dgm:t>
    </dgm:pt>
    <dgm:pt modelId="{72F75C23-C02A-48A4-BB9C-3CBE52B3E873}" type="parTrans" cxnId="{B18D8EAD-B7A0-4A74-B33F-FF2E1311A3A1}">
      <dgm:prSet/>
      <dgm:spPr/>
      <dgm:t>
        <a:bodyPr/>
        <a:lstStyle/>
        <a:p>
          <a:endParaRPr lang="bs-Latn-BA"/>
        </a:p>
      </dgm:t>
    </dgm:pt>
    <dgm:pt modelId="{1F259F8F-8577-43E3-A7A8-5F05B0DAB29E}" type="sibTrans" cxnId="{B18D8EAD-B7A0-4A74-B33F-FF2E1311A3A1}">
      <dgm:prSet/>
      <dgm:spPr/>
      <dgm:t>
        <a:bodyPr/>
        <a:lstStyle/>
        <a:p>
          <a:endParaRPr lang="bs-Latn-BA"/>
        </a:p>
      </dgm:t>
    </dgm:pt>
    <dgm:pt modelId="{16ACEF51-B3C5-443E-A172-CD0F19B900D9}">
      <dgm:prSet phldrT="[Text]"/>
      <dgm:spPr/>
      <dgm:t>
        <a:bodyPr/>
        <a:lstStyle/>
        <a:p>
          <a:r>
            <a:rPr lang="bs-Latn-BA" dirty="0" smtClean="0"/>
            <a:t>Igra</a:t>
          </a:r>
          <a:endParaRPr lang="bs-Latn-BA" dirty="0"/>
        </a:p>
      </dgm:t>
    </dgm:pt>
    <dgm:pt modelId="{B7BCF406-D255-437E-8822-1456062699CB}" type="parTrans" cxnId="{F81FA46F-762A-4B3F-846B-6FC7A97A6E47}">
      <dgm:prSet/>
      <dgm:spPr/>
      <dgm:t>
        <a:bodyPr/>
        <a:lstStyle/>
        <a:p>
          <a:endParaRPr lang="bs-Latn-BA"/>
        </a:p>
      </dgm:t>
    </dgm:pt>
    <dgm:pt modelId="{A3DEFDAB-BBBA-43D3-89B3-05CEDAAC5026}" type="sibTrans" cxnId="{F81FA46F-762A-4B3F-846B-6FC7A97A6E47}">
      <dgm:prSet/>
      <dgm:spPr/>
      <dgm:t>
        <a:bodyPr/>
        <a:lstStyle/>
        <a:p>
          <a:endParaRPr lang="bs-Latn-BA"/>
        </a:p>
      </dgm:t>
    </dgm:pt>
    <dgm:pt modelId="{D171433A-49DF-46F7-B972-F7FB028344A9}" type="pres">
      <dgm:prSet presAssocID="{D8C42B52-61E7-477E-9056-85420C3E1BAC}" presName="Name0" presStyleCnt="0">
        <dgm:presLayoutVars>
          <dgm:dir/>
          <dgm:animLvl val="lvl"/>
          <dgm:resizeHandles val="exact"/>
        </dgm:presLayoutVars>
      </dgm:prSet>
      <dgm:spPr/>
    </dgm:pt>
    <dgm:pt modelId="{626A2597-609B-42AF-B445-113ADF5DE25D}" type="pres">
      <dgm:prSet presAssocID="{F94566E3-E252-4554-90FE-825F1F0453C0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F39B03A4-37F8-452F-8BAE-78C77B67994B}" type="pres">
      <dgm:prSet presAssocID="{D5916EFC-E91C-4A55-A19C-6B49C13ACB54}" presName="parTxOnlySpace" presStyleCnt="0"/>
      <dgm:spPr/>
    </dgm:pt>
    <dgm:pt modelId="{7A54AA08-3918-47E8-8668-FF6B858DE150}" type="pres">
      <dgm:prSet presAssocID="{0852AC78-333E-4A45-BB1F-ECAABDFC295D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3C2B1C3E-0E3B-43AF-9A29-F83B38C77948}" type="pres">
      <dgm:prSet presAssocID="{1D4F02FC-7BE2-4A24-89AD-B7C32B55F76D}" presName="parTxOnlySpace" presStyleCnt="0"/>
      <dgm:spPr/>
    </dgm:pt>
    <dgm:pt modelId="{899FB151-118C-4E33-9402-60DB9D2C9226}" type="pres">
      <dgm:prSet presAssocID="{A56CA2A8-9DBC-4456-A6F0-F6640C1884A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6C6F12D-43A0-48B6-8D6D-C6AE1B82A170}" type="pres">
      <dgm:prSet presAssocID="{8BD868C3-1416-4209-BE0D-EF2187B3BD26}" presName="parTxOnlySpace" presStyleCnt="0"/>
      <dgm:spPr/>
    </dgm:pt>
    <dgm:pt modelId="{674DC153-DBAB-4044-A746-F8C86A6A6572}" type="pres">
      <dgm:prSet presAssocID="{8C05642B-FAE5-4E6E-90CB-E8CEFF3996A8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DD180E01-9F8E-4107-BB8E-6AC94CF826AA}" type="pres">
      <dgm:prSet presAssocID="{1F259F8F-8577-43E3-A7A8-5F05B0DAB29E}" presName="parTxOnlySpace" presStyleCnt="0"/>
      <dgm:spPr/>
    </dgm:pt>
    <dgm:pt modelId="{74EEE41D-3545-4A57-B839-D015D11B904B}" type="pres">
      <dgm:prSet presAssocID="{16ACEF51-B3C5-443E-A172-CD0F19B900D9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5D981761-814E-4459-9873-0C199B5C2ADB}" srcId="{D8C42B52-61E7-477E-9056-85420C3E1BAC}" destId="{A56CA2A8-9DBC-4456-A6F0-F6640C1884A1}" srcOrd="2" destOrd="0" parTransId="{6C90180A-9138-4267-A7BB-657358BAFEEF}" sibTransId="{8BD868C3-1416-4209-BE0D-EF2187B3BD26}"/>
    <dgm:cxn modelId="{514D5883-384F-4644-9444-BCF653A887B7}" type="presOf" srcId="{8C05642B-FAE5-4E6E-90CB-E8CEFF3996A8}" destId="{674DC153-DBAB-4044-A746-F8C86A6A6572}" srcOrd="0" destOrd="0" presId="urn:microsoft.com/office/officeart/2005/8/layout/chevron1"/>
    <dgm:cxn modelId="{40AF951E-7428-42E9-91E9-8D3937E7A317}" type="presOf" srcId="{A56CA2A8-9DBC-4456-A6F0-F6640C1884A1}" destId="{899FB151-118C-4E33-9402-60DB9D2C9226}" srcOrd="0" destOrd="0" presId="urn:microsoft.com/office/officeart/2005/8/layout/chevron1"/>
    <dgm:cxn modelId="{4061F28E-9A46-4234-875E-9EB46D150DBF}" srcId="{D8C42B52-61E7-477E-9056-85420C3E1BAC}" destId="{0852AC78-333E-4A45-BB1F-ECAABDFC295D}" srcOrd="1" destOrd="0" parTransId="{83C945D2-3F6C-48FF-B18E-E710BC164986}" sibTransId="{1D4F02FC-7BE2-4A24-89AD-B7C32B55F76D}"/>
    <dgm:cxn modelId="{525D4633-41CB-4CA8-8CB8-53295775E02F}" type="presOf" srcId="{D8C42B52-61E7-477E-9056-85420C3E1BAC}" destId="{D171433A-49DF-46F7-B972-F7FB028344A9}" srcOrd="0" destOrd="0" presId="urn:microsoft.com/office/officeart/2005/8/layout/chevron1"/>
    <dgm:cxn modelId="{B6A4F3E9-C656-4A90-B812-D51E838144CF}" type="presOf" srcId="{0852AC78-333E-4A45-BB1F-ECAABDFC295D}" destId="{7A54AA08-3918-47E8-8668-FF6B858DE150}" srcOrd="0" destOrd="0" presId="urn:microsoft.com/office/officeart/2005/8/layout/chevron1"/>
    <dgm:cxn modelId="{B18D8EAD-B7A0-4A74-B33F-FF2E1311A3A1}" srcId="{D8C42B52-61E7-477E-9056-85420C3E1BAC}" destId="{8C05642B-FAE5-4E6E-90CB-E8CEFF3996A8}" srcOrd="3" destOrd="0" parTransId="{72F75C23-C02A-48A4-BB9C-3CBE52B3E873}" sibTransId="{1F259F8F-8577-43E3-A7A8-5F05B0DAB29E}"/>
    <dgm:cxn modelId="{561EAE7F-C804-4DA6-9E7F-D71F5C6E9C60}" srcId="{D8C42B52-61E7-477E-9056-85420C3E1BAC}" destId="{F94566E3-E252-4554-90FE-825F1F0453C0}" srcOrd="0" destOrd="0" parTransId="{968E65B2-AE95-4FE8-B923-A3AFD89AEAD7}" sibTransId="{D5916EFC-E91C-4A55-A19C-6B49C13ACB54}"/>
    <dgm:cxn modelId="{1845587A-3A6D-4321-B694-0AACFB9D62E7}" type="presOf" srcId="{16ACEF51-B3C5-443E-A172-CD0F19B900D9}" destId="{74EEE41D-3545-4A57-B839-D015D11B904B}" srcOrd="0" destOrd="0" presId="urn:microsoft.com/office/officeart/2005/8/layout/chevron1"/>
    <dgm:cxn modelId="{F81FA46F-762A-4B3F-846B-6FC7A97A6E47}" srcId="{D8C42B52-61E7-477E-9056-85420C3E1BAC}" destId="{16ACEF51-B3C5-443E-A172-CD0F19B900D9}" srcOrd="4" destOrd="0" parTransId="{B7BCF406-D255-437E-8822-1456062699CB}" sibTransId="{A3DEFDAB-BBBA-43D3-89B3-05CEDAAC5026}"/>
    <dgm:cxn modelId="{9DE66A40-3FC6-4F58-A0DD-0F6458BAEA6D}" type="presOf" srcId="{F94566E3-E252-4554-90FE-825F1F0453C0}" destId="{626A2597-609B-42AF-B445-113ADF5DE25D}" srcOrd="0" destOrd="0" presId="urn:microsoft.com/office/officeart/2005/8/layout/chevron1"/>
    <dgm:cxn modelId="{86C28F59-FA2B-4BF3-A6A1-B6DCC171D322}" type="presParOf" srcId="{D171433A-49DF-46F7-B972-F7FB028344A9}" destId="{626A2597-609B-42AF-B445-113ADF5DE25D}" srcOrd="0" destOrd="0" presId="urn:microsoft.com/office/officeart/2005/8/layout/chevron1"/>
    <dgm:cxn modelId="{0E11A1D8-C369-4476-8EFB-D4F750E22297}" type="presParOf" srcId="{D171433A-49DF-46F7-B972-F7FB028344A9}" destId="{F39B03A4-37F8-452F-8BAE-78C77B67994B}" srcOrd="1" destOrd="0" presId="urn:microsoft.com/office/officeart/2005/8/layout/chevron1"/>
    <dgm:cxn modelId="{4B99A969-EB03-49FF-A48C-BE0BF808D177}" type="presParOf" srcId="{D171433A-49DF-46F7-B972-F7FB028344A9}" destId="{7A54AA08-3918-47E8-8668-FF6B858DE150}" srcOrd="2" destOrd="0" presId="urn:microsoft.com/office/officeart/2005/8/layout/chevron1"/>
    <dgm:cxn modelId="{4D7323ED-1F77-4F16-9125-DE8A0CA28CD1}" type="presParOf" srcId="{D171433A-49DF-46F7-B972-F7FB028344A9}" destId="{3C2B1C3E-0E3B-43AF-9A29-F83B38C77948}" srcOrd="3" destOrd="0" presId="urn:microsoft.com/office/officeart/2005/8/layout/chevron1"/>
    <dgm:cxn modelId="{8148FB68-1627-496A-9C75-26497C3D1C90}" type="presParOf" srcId="{D171433A-49DF-46F7-B972-F7FB028344A9}" destId="{899FB151-118C-4E33-9402-60DB9D2C9226}" srcOrd="4" destOrd="0" presId="urn:microsoft.com/office/officeart/2005/8/layout/chevron1"/>
    <dgm:cxn modelId="{76D7BBE8-868B-477B-BD5B-A1BEE4B5BECD}" type="presParOf" srcId="{D171433A-49DF-46F7-B972-F7FB028344A9}" destId="{C6C6F12D-43A0-48B6-8D6D-C6AE1B82A170}" srcOrd="5" destOrd="0" presId="urn:microsoft.com/office/officeart/2005/8/layout/chevron1"/>
    <dgm:cxn modelId="{7B6AC53A-7A48-4895-883D-73488CF0B27D}" type="presParOf" srcId="{D171433A-49DF-46F7-B972-F7FB028344A9}" destId="{674DC153-DBAB-4044-A746-F8C86A6A6572}" srcOrd="6" destOrd="0" presId="urn:microsoft.com/office/officeart/2005/8/layout/chevron1"/>
    <dgm:cxn modelId="{CB3A417D-D5E5-45B3-A329-2CC57BC9733E}" type="presParOf" srcId="{D171433A-49DF-46F7-B972-F7FB028344A9}" destId="{DD180E01-9F8E-4107-BB8E-6AC94CF826AA}" srcOrd="7" destOrd="0" presId="urn:microsoft.com/office/officeart/2005/8/layout/chevron1"/>
    <dgm:cxn modelId="{E4051EAD-5605-4F29-889C-BBC34D4B7B91}" type="presParOf" srcId="{D171433A-49DF-46F7-B972-F7FB028344A9}" destId="{74EEE41D-3545-4A57-B839-D015D11B904B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D8C42B52-61E7-477E-9056-85420C3E1BA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94566E3-E252-4554-90FE-825F1F0453C0}">
      <dgm:prSet phldrT="[Text]"/>
      <dgm:spPr/>
      <dgm:t>
        <a:bodyPr/>
        <a:lstStyle/>
        <a:p>
          <a:r>
            <a:rPr lang="bs-Latn-BA" dirty="0" smtClean="0"/>
            <a:t>Platforma</a:t>
          </a:r>
          <a:endParaRPr lang="bs-Latn-BA" dirty="0"/>
        </a:p>
      </dgm:t>
    </dgm:pt>
    <dgm:pt modelId="{968E65B2-AE95-4FE8-B923-A3AFD89AEAD7}" type="parTrans" cxnId="{561EAE7F-C804-4DA6-9E7F-D71F5C6E9C60}">
      <dgm:prSet/>
      <dgm:spPr/>
      <dgm:t>
        <a:bodyPr/>
        <a:lstStyle/>
        <a:p>
          <a:endParaRPr lang="bs-Latn-BA"/>
        </a:p>
      </dgm:t>
    </dgm:pt>
    <dgm:pt modelId="{D5916EFC-E91C-4A55-A19C-6B49C13ACB54}" type="sibTrans" cxnId="{561EAE7F-C804-4DA6-9E7F-D71F5C6E9C60}">
      <dgm:prSet/>
      <dgm:spPr/>
      <dgm:t>
        <a:bodyPr/>
        <a:lstStyle/>
        <a:p>
          <a:endParaRPr lang="bs-Latn-BA"/>
        </a:p>
      </dgm:t>
    </dgm:pt>
    <dgm:pt modelId="{0852AC78-333E-4A45-BB1F-ECAABDFC295D}">
      <dgm:prSet phldrT="[Text]"/>
      <dgm:spPr/>
      <dgm:t>
        <a:bodyPr/>
        <a:lstStyle/>
        <a:p>
          <a:r>
            <a:rPr lang="bs-Latn-BA" dirty="0" smtClean="0"/>
            <a:t>Baza</a:t>
          </a:r>
          <a:endParaRPr lang="bs-Latn-BA" dirty="0"/>
        </a:p>
      </dgm:t>
    </dgm:pt>
    <dgm:pt modelId="{83C945D2-3F6C-48FF-B18E-E710BC164986}" type="parTrans" cxnId="{4061F28E-9A46-4234-875E-9EB46D150DBF}">
      <dgm:prSet/>
      <dgm:spPr/>
      <dgm:t>
        <a:bodyPr/>
        <a:lstStyle/>
        <a:p>
          <a:endParaRPr lang="bs-Latn-BA"/>
        </a:p>
      </dgm:t>
    </dgm:pt>
    <dgm:pt modelId="{1D4F02FC-7BE2-4A24-89AD-B7C32B55F76D}" type="sibTrans" cxnId="{4061F28E-9A46-4234-875E-9EB46D150DBF}">
      <dgm:prSet/>
      <dgm:spPr/>
      <dgm:t>
        <a:bodyPr/>
        <a:lstStyle/>
        <a:p>
          <a:endParaRPr lang="bs-Latn-BA"/>
        </a:p>
      </dgm:t>
    </dgm:pt>
    <dgm:pt modelId="{A56CA2A8-9DBC-4456-A6F0-F6640C1884A1}">
      <dgm:prSet phldrT="[Text]"/>
      <dgm:spPr/>
      <dgm:t>
        <a:bodyPr/>
        <a:lstStyle/>
        <a:p>
          <a:r>
            <a:rPr lang="bs-Latn-BA" dirty="0" smtClean="0"/>
            <a:t>Implementacija MVC</a:t>
          </a:r>
          <a:endParaRPr lang="bs-Latn-BA" dirty="0"/>
        </a:p>
      </dgm:t>
    </dgm:pt>
    <dgm:pt modelId="{6C90180A-9138-4267-A7BB-657358BAFEEF}" type="parTrans" cxnId="{5D981761-814E-4459-9873-0C199B5C2ADB}">
      <dgm:prSet/>
      <dgm:spPr/>
      <dgm:t>
        <a:bodyPr/>
        <a:lstStyle/>
        <a:p>
          <a:endParaRPr lang="bs-Latn-BA"/>
        </a:p>
      </dgm:t>
    </dgm:pt>
    <dgm:pt modelId="{8BD868C3-1416-4209-BE0D-EF2187B3BD26}" type="sibTrans" cxnId="{5D981761-814E-4459-9873-0C199B5C2ADB}">
      <dgm:prSet/>
      <dgm:spPr/>
      <dgm:t>
        <a:bodyPr/>
        <a:lstStyle/>
        <a:p>
          <a:endParaRPr lang="bs-Latn-BA"/>
        </a:p>
      </dgm:t>
    </dgm:pt>
    <dgm:pt modelId="{8C05642B-FAE5-4E6E-90CB-E8CEFF3996A8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Eksterni uređaj</a:t>
          </a:r>
          <a:endParaRPr lang="bs-Latn-BA" dirty="0"/>
        </a:p>
      </dgm:t>
    </dgm:pt>
    <dgm:pt modelId="{72F75C23-C02A-48A4-BB9C-3CBE52B3E873}" type="parTrans" cxnId="{B18D8EAD-B7A0-4A74-B33F-FF2E1311A3A1}">
      <dgm:prSet/>
      <dgm:spPr/>
      <dgm:t>
        <a:bodyPr/>
        <a:lstStyle/>
        <a:p>
          <a:endParaRPr lang="bs-Latn-BA"/>
        </a:p>
      </dgm:t>
    </dgm:pt>
    <dgm:pt modelId="{1F259F8F-8577-43E3-A7A8-5F05B0DAB29E}" type="sibTrans" cxnId="{B18D8EAD-B7A0-4A74-B33F-FF2E1311A3A1}">
      <dgm:prSet/>
      <dgm:spPr/>
      <dgm:t>
        <a:bodyPr/>
        <a:lstStyle/>
        <a:p>
          <a:endParaRPr lang="bs-Latn-BA"/>
        </a:p>
      </dgm:t>
    </dgm:pt>
    <dgm:pt modelId="{16ACEF51-B3C5-443E-A172-CD0F19B900D9}">
      <dgm:prSet phldrT="[Text]"/>
      <dgm:spPr/>
      <dgm:t>
        <a:bodyPr/>
        <a:lstStyle/>
        <a:p>
          <a:r>
            <a:rPr lang="bs-Latn-BA" dirty="0" smtClean="0"/>
            <a:t>Igra</a:t>
          </a:r>
          <a:endParaRPr lang="bs-Latn-BA" dirty="0"/>
        </a:p>
      </dgm:t>
    </dgm:pt>
    <dgm:pt modelId="{B7BCF406-D255-437E-8822-1456062699CB}" type="parTrans" cxnId="{F81FA46F-762A-4B3F-846B-6FC7A97A6E47}">
      <dgm:prSet/>
      <dgm:spPr/>
      <dgm:t>
        <a:bodyPr/>
        <a:lstStyle/>
        <a:p>
          <a:endParaRPr lang="bs-Latn-BA"/>
        </a:p>
      </dgm:t>
    </dgm:pt>
    <dgm:pt modelId="{A3DEFDAB-BBBA-43D3-89B3-05CEDAAC5026}" type="sibTrans" cxnId="{F81FA46F-762A-4B3F-846B-6FC7A97A6E47}">
      <dgm:prSet/>
      <dgm:spPr/>
      <dgm:t>
        <a:bodyPr/>
        <a:lstStyle/>
        <a:p>
          <a:endParaRPr lang="bs-Latn-BA"/>
        </a:p>
      </dgm:t>
    </dgm:pt>
    <dgm:pt modelId="{D171433A-49DF-46F7-B972-F7FB028344A9}" type="pres">
      <dgm:prSet presAssocID="{D8C42B52-61E7-477E-9056-85420C3E1BAC}" presName="Name0" presStyleCnt="0">
        <dgm:presLayoutVars>
          <dgm:dir/>
          <dgm:animLvl val="lvl"/>
          <dgm:resizeHandles val="exact"/>
        </dgm:presLayoutVars>
      </dgm:prSet>
      <dgm:spPr/>
    </dgm:pt>
    <dgm:pt modelId="{626A2597-609B-42AF-B445-113ADF5DE25D}" type="pres">
      <dgm:prSet presAssocID="{F94566E3-E252-4554-90FE-825F1F0453C0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F39B03A4-37F8-452F-8BAE-78C77B67994B}" type="pres">
      <dgm:prSet presAssocID="{D5916EFC-E91C-4A55-A19C-6B49C13ACB54}" presName="parTxOnlySpace" presStyleCnt="0"/>
      <dgm:spPr/>
    </dgm:pt>
    <dgm:pt modelId="{7A54AA08-3918-47E8-8668-FF6B858DE150}" type="pres">
      <dgm:prSet presAssocID="{0852AC78-333E-4A45-BB1F-ECAABDFC295D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3C2B1C3E-0E3B-43AF-9A29-F83B38C77948}" type="pres">
      <dgm:prSet presAssocID="{1D4F02FC-7BE2-4A24-89AD-B7C32B55F76D}" presName="parTxOnlySpace" presStyleCnt="0"/>
      <dgm:spPr/>
    </dgm:pt>
    <dgm:pt modelId="{899FB151-118C-4E33-9402-60DB9D2C9226}" type="pres">
      <dgm:prSet presAssocID="{A56CA2A8-9DBC-4456-A6F0-F6640C1884A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6C6F12D-43A0-48B6-8D6D-C6AE1B82A170}" type="pres">
      <dgm:prSet presAssocID="{8BD868C3-1416-4209-BE0D-EF2187B3BD26}" presName="parTxOnlySpace" presStyleCnt="0"/>
      <dgm:spPr/>
    </dgm:pt>
    <dgm:pt modelId="{674DC153-DBAB-4044-A746-F8C86A6A6572}" type="pres">
      <dgm:prSet presAssocID="{8C05642B-FAE5-4E6E-90CB-E8CEFF3996A8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DD180E01-9F8E-4107-BB8E-6AC94CF826AA}" type="pres">
      <dgm:prSet presAssocID="{1F259F8F-8577-43E3-A7A8-5F05B0DAB29E}" presName="parTxOnlySpace" presStyleCnt="0"/>
      <dgm:spPr/>
    </dgm:pt>
    <dgm:pt modelId="{74EEE41D-3545-4A57-B839-D015D11B904B}" type="pres">
      <dgm:prSet presAssocID="{16ACEF51-B3C5-443E-A172-CD0F19B900D9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B18D8EAD-B7A0-4A74-B33F-FF2E1311A3A1}" srcId="{D8C42B52-61E7-477E-9056-85420C3E1BAC}" destId="{8C05642B-FAE5-4E6E-90CB-E8CEFF3996A8}" srcOrd="3" destOrd="0" parTransId="{72F75C23-C02A-48A4-BB9C-3CBE52B3E873}" sibTransId="{1F259F8F-8577-43E3-A7A8-5F05B0DAB29E}"/>
    <dgm:cxn modelId="{23E0CAFE-CDBB-49B4-B432-774C0195156C}" type="presOf" srcId="{D8C42B52-61E7-477E-9056-85420C3E1BAC}" destId="{D171433A-49DF-46F7-B972-F7FB028344A9}" srcOrd="0" destOrd="0" presId="urn:microsoft.com/office/officeart/2005/8/layout/chevron1"/>
    <dgm:cxn modelId="{F81FA46F-762A-4B3F-846B-6FC7A97A6E47}" srcId="{D8C42B52-61E7-477E-9056-85420C3E1BAC}" destId="{16ACEF51-B3C5-443E-A172-CD0F19B900D9}" srcOrd="4" destOrd="0" parTransId="{B7BCF406-D255-437E-8822-1456062699CB}" sibTransId="{A3DEFDAB-BBBA-43D3-89B3-05CEDAAC5026}"/>
    <dgm:cxn modelId="{00ED5AFA-03E4-43FA-A924-12166F92AC87}" type="presOf" srcId="{A56CA2A8-9DBC-4456-A6F0-F6640C1884A1}" destId="{899FB151-118C-4E33-9402-60DB9D2C9226}" srcOrd="0" destOrd="0" presId="urn:microsoft.com/office/officeart/2005/8/layout/chevron1"/>
    <dgm:cxn modelId="{E91D2523-9A06-4B31-9F4B-476ED0E7D7AA}" type="presOf" srcId="{16ACEF51-B3C5-443E-A172-CD0F19B900D9}" destId="{74EEE41D-3545-4A57-B839-D015D11B904B}" srcOrd="0" destOrd="0" presId="urn:microsoft.com/office/officeart/2005/8/layout/chevron1"/>
    <dgm:cxn modelId="{561EAE7F-C804-4DA6-9E7F-D71F5C6E9C60}" srcId="{D8C42B52-61E7-477E-9056-85420C3E1BAC}" destId="{F94566E3-E252-4554-90FE-825F1F0453C0}" srcOrd="0" destOrd="0" parTransId="{968E65B2-AE95-4FE8-B923-A3AFD89AEAD7}" sibTransId="{D5916EFC-E91C-4A55-A19C-6B49C13ACB54}"/>
    <dgm:cxn modelId="{5D981761-814E-4459-9873-0C199B5C2ADB}" srcId="{D8C42B52-61E7-477E-9056-85420C3E1BAC}" destId="{A56CA2A8-9DBC-4456-A6F0-F6640C1884A1}" srcOrd="2" destOrd="0" parTransId="{6C90180A-9138-4267-A7BB-657358BAFEEF}" sibTransId="{8BD868C3-1416-4209-BE0D-EF2187B3BD26}"/>
    <dgm:cxn modelId="{42C0823E-E81D-4BFD-9172-1A4140AB746E}" type="presOf" srcId="{0852AC78-333E-4A45-BB1F-ECAABDFC295D}" destId="{7A54AA08-3918-47E8-8668-FF6B858DE150}" srcOrd="0" destOrd="0" presId="urn:microsoft.com/office/officeart/2005/8/layout/chevron1"/>
    <dgm:cxn modelId="{4061F28E-9A46-4234-875E-9EB46D150DBF}" srcId="{D8C42B52-61E7-477E-9056-85420C3E1BAC}" destId="{0852AC78-333E-4A45-BB1F-ECAABDFC295D}" srcOrd="1" destOrd="0" parTransId="{83C945D2-3F6C-48FF-B18E-E710BC164986}" sibTransId="{1D4F02FC-7BE2-4A24-89AD-B7C32B55F76D}"/>
    <dgm:cxn modelId="{2B0A871C-C075-4E91-B77D-98CD062CEFF8}" type="presOf" srcId="{F94566E3-E252-4554-90FE-825F1F0453C0}" destId="{626A2597-609B-42AF-B445-113ADF5DE25D}" srcOrd="0" destOrd="0" presId="urn:microsoft.com/office/officeart/2005/8/layout/chevron1"/>
    <dgm:cxn modelId="{48F71CB4-AC12-48D7-BD8B-A31E57D59630}" type="presOf" srcId="{8C05642B-FAE5-4E6E-90CB-E8CEFF3996A8}" destId="{674DC153-DBAB-4044-A746-F8C86A6A6572}" srcOrd="0" destOrd="0" presId="urn:microsoft.com/office/officeart/2005/8/layout/chevron1"/>
    <dgm:cxn modelId="{AF8554E2-6037-4DC4-8201-A538A22D0BEA}" type="presParOf" srcId="{D171433A-49DF-46F7-B972-F7FB028344A9}" destId="{626A2597-609B-42AF-B445-113ADF5DE25D}" srcOrd="0" destOrd="0" presId="urn:microsoft.com/office/officeart/2005/8/layout/chevron1"/>
    <dgm:cxn modelId="{75661F65-BFBC-42FF-A8FA-661F0A80AA35}" type="presParOf" srcId="{D171433A-49DF-46F7-B972-F7FB028344A9}" destId="{F39B03A4-37F8-452F-8BAE-78C77B67994B}" srcOrd="1" destOrd="0" presId="urn:microsoft.com/office/officeart/2005/8/layout/chevron1"/>
    <dgm:cxn modelId="{9F6B4091-0476-4184-AA37-DF0B0B03D086}" type="presParOf" srcId="{D171433A-49DF-46F7-B972-F7FB028344A9}" destId="{7A54AA08-3918-47E8-8668-FF6B858DE150}" srcOrd="2" destOrd="0" presId="urn:microsoft.com/office/officeart/2005/8/layout/chevron1"/>
    <dgm:cxn modelId="{184A5774-0445-4855-ABFA-BB75F1CEF3F2}" type="presParOf" srcId="{D171433A-49DF-46F7-B972-F7FB028344A9}" destId="{3C2B1C3E-0E3B-43AF-9A29-F83B38C77948}" srcOrd="3" destOrd="0" presId="urn:microsoft.com/office/officeart/2005/8/layout/chevron1"/>
    <dgm:cxn modelId="{32C0B76D-FED9-46D2-BD05-78C12458E781}" type="presParOf" srcId="{D171433A-49DF-46F7-B972-F7FB028344A9}" destId="{899FB151-118C-4E33-9402-60DB9D2C9226}" srcOrd="4" destOrd="0" presId="urn:microsoft.com/office/officeart/2005/8/layout/chevron1"/>
    <dgm:cxn modelId="{A6EC32B7-80AA-43C3-B89A-F98DEDE1CF1E}" type="presParOf" srcId="{D171433A-49DF-46F7-B972-F7FB028344A9}" destId="{C6C6F12D-43A0-48B6-8D6D-C6AE1B82A170}" srcOrd="5" destOrd="0" presId="urn:microsoft.com/office/officeart/2005/8/layout/chevron1"/>
    <dgm:cxn modelId="{AD4C177A-218E-42D6-9373-99209D1E30F7}" type="presParOf" srcId="{D171433A-49DF-46F7-B972-F7FB028344A9}" destId="{674DC153-DBAB-4044-A746-F8C86A6A6572}" srcOrd="6" destOrd="0" presId="urn:microsoft.com/office/officeart/2005/8/layout/chevron1"/>
    <dgm:cxn modelId="{A6708AC5-97F7-4621-B36F-FED0D2E5259F}" type="presParOf" srcId="{D171433A-49DF-46F7-B972-F7FB028344A9}" destId="{DD180E01-9F8E-4107-BB8E-6AC94CF826AA}" srcOrd="7" destOrd="0" presId="urn:microsoft.com/office/officeart/2005/8/layout/chevron1"/>
    <dgm:cxn modelId="{FF56A8C1-D3E3-4DB4-BAAF-F498391F082E}" type="presParOf" srcId="{D171433A-49DF-46F7-B972-F7FB028344A9}" destId="{74EEE41D-3545-4A57-B839-D015D11B904B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D8C42B52-61E7-477E-9056-85420C3E1BA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F94566E3-E252-4554-90FE-825F1F0453C0}">
      <dgm:prSet phldrT="[Text]"/>
      <dgm:spPr/>
      <dgm:t>
        <a:bodyPr/>
        <a:lstStyle/>
        <a:p>
          <a:r>
            <a:rPr lang="bs-Latn-BA" dirty="0" smtClean="0"/>
            <a:t>Platforma</a:t>
          </a:r>
          <a:endParaRPr lang="bs-Latn-BA" dirty="0"/>
        </a:p>
      </dgm:t>
    </dgm:pt>
    <dgm:pt modelId="{968E65B2-AE95-4FE8-B923-A3AFD89AEAD7}" type="parTrans" cxnId="{561EAE7F-C804-4DA6-9E7F-D71F5C6E9C60}">
      <dgm:prSet/>
      <dgm:spPr/>
      <dgm:t>
        <a:bodyPr/>
        <a:lstStyle/>
        <a:p>
          <a:endParaRPr lang="bs-Latn-BA"/>
        </a:p>
      </dgm:t>
    </dgm:pt>
    <dgm:pt modelId="{D5916EFC-E91C-4A55-A19C-6B49C13ACB54}" type="sibTrans" cxnId="{561EAE7F-C804-4DA6-9E7F-D71F5C6E9C60}">
      <dgm:prSet/>
      <dgm:spPr/>
      <dgm:t>
        <a:bodyPr/>
        <a:lstStyle/>
        <a:p>
          <a:endParaRPr lang="bs-Latn-BA"/>
        </a:p>
      </dgm:t>
    </dgm:pt>
    <dgm:pt modelId="{0852AC78-333E-4A45-BB1F-ECAABDFC295D}">
      <dgm:prSet phldrT="[Text]"/>
      <dgm:spPr/>
      <dgm:t>
        <a:bodyPr/>
        <a:lstStyle/>
        <a:p>
          <a:r>
            <a:rPr lang="bs-Latn-BA" dirty="0" smtClean="0"/>
            <a:t>Baza</a:t>
          </a:r>
          <a:endParaRPr lang="bs-Latn-BA" dirty="0"/>
        </a:p>
      </dgm:t>
    </dgm:pt>
    <dgm:pt modelId="{83C945D2-3F6C-48FF-B18E-E710BC164986}" type="parTrans" cxnId="{4061F28E-9A46-4234-875E-9EB46D150DBF}">
      <dgm:prSet/>
      <dgm:spPr/>
      <dgm:t>
        <a:bodyPr/>
        <a:lstStyle/>
        <a:p>
          <a:endParaRPr lang="bs-Latn-BA"/>
        </a:p>
      </dgm:t>
    </dgm:pt>
    <dgm:pt modelId="{1D4F02FC-7BE2-4A24-89AD-B7C32B55F76D}" type="sibTrans" cxnId="{4061F28E-9A46-4234-875E-9EB46D150DBF}">
      <dgm:prSet/>
      <dgm:spPr/>
      <dgm:t>
        <a:bodyPr/>
        <a:lstStyle/>
        <a:p>
          <a:endParaRPr lang="bs-Latn-BA"/>
        </a:p>
      </dgm:t>
    </dgm:pt>
    <dgm:pt modelId="{A56CA2A8-9DBC-4456-A6F0-F6640C1884A1}">
      <dgm:prSet phldrT="[Text]"/>
      <dgm:spPr/>
      <dgm:t>
        <a:bodyPr/>
        <a:lstStyle/>
        <a:p>
          <a:r>
            <a:rPr lang="bs-Latn-BA" dirty="0" smtClean="0"/>
            <a:t>Implementacija MVC</a:t>
          </a:r>
          <a:endParaRPr lang="bs-Latn-BA" dirty="0"/>
        </a:p>
      </dgm:t>
    </dgm:pt>
    <dgm:pt modelId="{6C90180A-9138-4267-A7BB-657358BAFEEF}" type="parTrans" cxnId="{5D981761-814E-4459-9873-0C199B5C2ADB}">
      <dgm:prSet/>
      <dgm:spPr/>
      <dgm:t>
        <a:bodyPr/>
        <a:lstStyle/>
        <a:p>
          <a:endParaRPr lang="bs-Latn-BA"/>
        </a:p>
      </dgm:t>
    </dgm:pt>
    <dgm:pt modelId="{8BD868C3-1416-4209-BE0D-EF2187B3BD26}" type="sibTrans" cxnId="{5D981761-814E-4459-9873-0C199B5C2ADB}">
      <dgm:prSet/>
      <dgm:spPr/>
      <dgm:t>
        <a:bodyPr/>
        <a:lstStyle/>
        <a:p>
          <a:endParaRPr lang="bs-Latn-BA"/>
        </a:p>
      </dgm:t>
    </dgm:pt>
    <dgm:pt modelId="{8C05642B-FAE5-4E6E-90CB-E8CEFF3996A8}">
      <dgm:prSet phldrT="[Text]"/>
      <dgm:spPr/>
      <dgm:t>
        <a:bodyPr/>
        <a:lstStyle/>
        <a:p>
          <a:r>
            <a:rPr lang="bs-Latn-BA" dirty="0" smtClean="0"/>
            <a:t>Eksterni uređaj</a:t>
          </a:r>
          <a:endParaRPr lang="bs-Latn-BA" dirty="0"/>
        </a:p>
      </dgm:t>
    </dgm:pt>
    <dgm:pt modelId="{72F75C23-C02A-48A4-BB9C-3CBE52B3E873}" type="parTrans" cxnId="{B18D8EAD-B7A0-4A74-B33F-FF2E1311A3A1}">
      <dgm:prSet/>
      <dgm:spPr/>
      <dgm:t>
        <a:bodyPr/>
        <a:lstStyle/>
        <a:p>
          <a:endParaRPr lang="bs-Latn-BA"/>
        </a:p>
      </dgm:t>
    </dgm:pt>
    <dgm:pt modelId="{1F259F8F-8577-43E3-A7A8-5F05B0DAB29E}" type="sibTrans" cxnId="{B18D8EAD-B7A0-4A74-B33F-FF2E1311A3A1}">
      <dgm:prSet/>
      <dgm:spPr/>
      <dgm:t>
        <a:bodyPr/>
        <a:lstStyle/>
        <a:p>
          <a:endParaRPr lang="bs-Latn-BA"/>
        </a:p>
      </dgm:t>
    </dgm:pt>
    <dgm:pt modelId="{16ACEF51-B3C5-443E-A172-CD0F19B900D9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Igra</a:t>
          </a:r>
          <a:endParaRPr lang="bs-Latn-BA" dirty="0"/>
        </a:p>
      </dgm:t>
    </dgm:pt>
    <dgm:pt modelId="{B7BCF406-D255-437E-8822-1456062699CB}" type="parTrans" cxnId="{F81FA46F-762A-4B3F-846B-6FC7A97A6E47}">
      <dgm:prSet/>
      <dgm:spPr/>
      <dgm:t>
        <a:bodyPr/>
        <a:lstStyle/>
        <a:p>
          <a:endParaRPr lang="bs-Latn-BA"/>
        </a:p>
      </dgm:t>
    </dgm:pt>
    <dgm:pt modelId="{A3DEFDAB-BBBA-43D3-89B3-05CEDAAC5026}" type="sibTrans" cxnId="{F81FA46F-762A-4B3F-846B-6FC7A97A6E47}">
      <dgm:prSet/>
      <dgm:spPr/>
      <dgm:t>
        <a:bodyPr/>
        <a:lstStyle/>
        <a:p>
          <a:endParaRPr lang="bs-Latn-BA"/>
        </a:p>
      </dgm:t>
    </dgm:pt>
    <dgm:pt modelId="{D171433A-49DF-46F7-B972-F7FB028344A9}" type="pres">
      <dgm:prSet presAssocID="{D8C42B52-61E7-477E-9056-85420C3E1BAC}" presName="Name0" presStyleCnt="0">
        <dgm:presLayoutVars>
          <dgm:dir/>
          <dgm:animLvl val="lvl"/>
          <dgm:resizeHandles val="exact"/>
        </dgm:presLayoutVars>
      </dgm:prSet>
      <dgm:spPr/>
    </dgm:pt>
    <dgm:pt modelId="{626A2597-609B-42AF-B445-113ADF5DE25D}" type="pres">
      <dgm:prSet presAssocID="{F94566E3-E252-4554-90FE-825F1F0453C0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F39B03A4-37F8-452F-8BAE-78C77B67994B}" type="pres">
      <dgm:prSet presAssocID="{D5916EFC-E91C-4A55-A19C-6B49C13ACB54}" presName="parTxOnlySpace" presStyleCnt="0"/>
      <dgm:spPr/>
    </dgm:pt>
    <dgm:pt modelId="{7A54AA08-3918-47E8-8668-FF6B858DE150}" type="pres">
      <dgm:prSet presAssocID="{0852AC78-333E-4A45-BB1F-ECAABDFC295D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3C2B1C3E-0E3B-43AF-9A29-F83B38C77948}" type="pres">
      <dgm:prSet presAssocID="{1D4F02FC-7BE2-4A24-89AD-B7C32B55F76D}" presName="parTxOnlySpace" presStyleCnt="0"/>
      <dgm:spPr/>
    </dgm:pt>
    <dgm:pt modelId="{899FB151-118C-4E33-9402-60DB9D2C9226}" type="pres">
      <dgm:prSet presAssocID="{A56CA2A8-9DBC-4456-A6F0-F6640C1884A1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6C6F12D-43A0-48B6-8D6D-C6AE1B82A170}" type="pres">
      <dgm:prSet presAssocID="{8BD868C3-1416-4209-BE0D-EF2187B3BD26}" presName="parTxOnlySpace" presStyleCnt="0"/>
      <dgm:spPr/>
    </dgm:pt>
    <dgm:pt modelId="{674DC153-DBAB-4044-A746-F8C86A6A6572}" type="pres">
      <dgm:prSet presAssocID="{8C05642B-FAE5-4E6E-90CB-E8CEFF3996A8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DD180E01-9F8E-4107-BB8E-6AC94CF826AA}" type="pres">
      <dgm:prSet presAssocID="{1F259F8F-8577-43E3-A7A8-5F05B0DAB29E}" presName="parTxOnlySpace" presStyleCnt="0"/>
      <dgm:spPr/>
    </dgm:pt>
    <dgm:pt modelId="{74EEE41D-3545-4A57-B839-D015D11B904B}" type="pres">
      <dgm:prSet presAssocID="{16ACEF51-B3C5-443E-A172-CD0F19B900D9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B7AC7053-BEDF-4873-A51C-576A6F045539}" type="presOf" srcId="{8C05642B-FAE5-4E6E-90CB-E8CEFF3996A8}" destId="{674DC153-DBAB-4044-A746-F8C86A6A6572}" srcOrd="0" destOrd="0" presId="urn:microsoft.com/office/officeart/2005/8/layout/chevron1"/>
    <dgm:cxn modelId="{537C2EE4-99DE-460F-943A-706141011D9C}" type="presOf" srcId="{A56CA2A8-9DBC-4456-A6F0-F6640C1884A1}" destId="{899FB151-118C-4E33-9402-60DB9D2C9226}" srcOrd="0" destOrd="0" presId="urn:microsoft.com/office/officeart/2005/8/layout/chevron1"/>
    <dgm:cxn modelId="{B18D8EAD-B7A0-4A74-B33F-FF2E1311A3A1}" srcId="{D8C42B52-61E7-477E-9056-85420C3E1BAC}" destId="{8C05642B-FAE5-4E6E-90CB-E8CEFF3996A8}" srcOrd="3" destOrd="0" parTransId="{72F75C23-C02A-48A4-BB9C-3CBE52B3E873}" sibTransId="{1F259F8F-8577-43E3-A7A8-5F05B0DAB29E}"/>
    <dgm:cxn modelId="{613BFEEC-126E-4E43-8B30-50C4325A49F5}" type="presOf" srcId="{D8C42B52-61E7-477E-9056-85420C3E1BAC}" destId="{D171433A-49DF-46F7-B972-F7FB028344A9}" srcOrd="0" destOrd="0" presId="urn:microsoft.com/office/officeart/2005/8/layout/chevron1"/>
    <dgm:cxn modelId="{F81FA46F-762A-4B3F-846B-6FC7A97A6E47}" srcId="{D8C42B52-61E7-477E-9056-85420C3E1BAC}" destId="{16ACEF51-B3C5-443E-A172-CD0F19B900D9}" srcOrd="4" destOrd="0" parTransId="{B7BCF406-D255-437E-8822-1456062699CB}" sibTransId="{A3DEFDAB-BBBA-43D3-89B3-05CEDAAC5026}"/>
    <dgm:cxn modelId="{D2B08468-0EC3-4900-9A94-8FDE3064B9E1}" type="presOf" srcId="{16ACEF51-B3C5-443E-A172-CD0F19B900D9}" destId="{74EEE41D-3545-4A57-B839-D015D11B904B}" srcOrd="0" destOrd="0" presId="urn:microsoft.com/office/officeart/2005/8/layout/chevron1"/>
    <dgm:cxn modelId="{561EAE7F-C804-4DA6-9E7F-D71F5C6E9C60}" srcId="{D8C42B52-61E7-477E-9056-85420C3E1BAC}" destId="{F94566E3-E252-4554-90FE-825F1F0453C0}" srcOrd="0" destOrd="0" parTransId="{968E65B2-AE95-4FE8-B923-A3AFD89AEAD7}" sibTransId="{D5916EFC-E91C-4A55-A19C-6B49C13ACB54}"/>
    <dgm:cxn modelId="{5D981761-814E-4459-9873-0C199B5C2ADB}" srcId="{D8C42B52-61E7-477E-9056-85420C3E1BAC}" destId="{A56CA2A8-9DBC-4456-A6F0-F6640C1884A1}" srcOrd="2" destOrd="0" parTransId="{6C90180A-9138-4267-A7BB-657358BAFEEF}" sibTransId="{8BD868C3-1416-4209-BE0D-EF2187B3BD26}"/>
    <dgm:cxn modelId="{B838BE9E-6C60-4042-8D07-159FC46D74D7}" type="presOf" srcId="{F94566E3-E252-4554-90FE-825F1F0453C0}" destId="{626A2597-609B-42AF-B445-113ADF5DE25D}" srcOrd="0" destOrd="0" presId="urn:microsoft.com/office/officeart/2005/8/layout/chevron1"/>
    <dgm:cxn modelId="{39F74999-555F-41A4-96C4-886A83798BA1}" type="presOf" srcId="{0852AC78-333E-4A45-BB1F-ECAABDFC295D}" destId="{7A54AA08-3918-47E8-8668-FF6B858DE150}" srcOrd="0" destOrd="0" presId="urn:microsoft.com/office/officeart/2005/8/layout/chevron1"/>
    <dgm:cxn modelId="{4061F28E-9A46-4234-875E-9EB46D150DBF}" srcId="{D8C42B52-61E7-477E-9056-85420C3E1BAC}" destId="{0852AC78-333E-4A45-BB1F-ECAABDFC295D}" srcOrd="1" destOrd="0" parTransId="{83C945D2-3F6C-48FF-B18E-E710BC164986}" sibTransId="{1D4F02FC-7BE2-4A24-89AD-B7C32B55F76D}"/>
    <dgm:cxn modelId="{34058D0D-1743-4B0E-815D-AC045B924BD5}" type="presParOf" srcId="{D171433A-49DF-46F7-B972-F7FB028344A9}" destId="{626A2597-609B-42AF-B445-113ADF5DE25D}" srcOrd="0" destOrd="0" presId="urn:microsoft.com/office/officeart/2005/8/layout/chevron1"/>
    <dgm:cxn modelId="{17339AE1-7269-4432-89D1-8568DDDA3FB6}" type="presParOf" srcId="{D171433A-49DF-46F7-B972-F7FB028344A9}" destId="{F39B03A4-37F8-452F-8BAE-78C77B67994B}" srcOrd="1" destOrd="0" presId="urn:microsoft.com/office/officeart/2005/8/layout/chevron1"/>
    <dgm:cxn modelId="{D8404661-4253-49B0-9C77-C1055AFCDF33}" type="presParOf" srcId="{D171433A-49DF-46F7-B972-F7FB028344A9}" destId="{7A54AA08-3918-47E8-8668-FF6B858DE150}" srcOrd="2" destOrd="0" presId="urn:microsoft.com/office/officeart/2005/8/layout/chevron1"/>
    <dgm:cxn modelId="{72663D4A-7F49-4CDE-8F92-859209725949}" type="presParOf" srcId="{D171433A-49DF-46F7-B972-F7FB028344A9}" destId="{3C2B1C3E-0E3B-43AF-9A29-F83B38C77948}" srcOrd="3" destOrd="0" presId="urn:microsoft.com/office/officeart/2005/8/layout/chevron1"/>
    <dgm:cxn modelId="{D0C770AF-994C-4640-BCB9-8916CDEE4EF5}" type="presParOf" srcId="{D171433A-49DF-46F7-B972-F7FB028344A9}" destId="{899FB151-118C-4E33-9402-60DB9D2C9226}" srcOrd="4" destOrd="0" presId="urn:microsoft.com/office/officeart/2005/8/layout/chevron1"/>
    <dgm:cxn modelId="{99CF2379-0E91-47D2-B52A-33B0D9D8BB42}" type="presParOf" srcId="{D171433A-49DF-46F7-B972-F7FB028344A9}" destId="{C6C6F12D-43A0-48B6-8D6D-C6AE1B82A170}" srcOrd="5" destOrd="0" presId="urn:microsoft.com/office/officeart/2005/8/layout/chevron1"/>
    <dgm:cxn modelId="{ABB371EE-82BE-4A78-9388-A682677E0AA7}" type="presParOf" srcId="{D171433A-49DF-46F7-B972-F7FB028344A9}" destId="{674DC153-DBAB-4044-A746-F8C86A6A6572}" srcOrd="6" destOrd="0" presId="urn:microsoft.com/office/officeart/2005/8/layout/chevron1"/>
    <dgm:cxn modelId="{803CA896-31C1-435A-882C-248601F1B179}" type="presParOf" srcId="{D171433A-49DF-46F7-B972-F7FB028344A9}" destId="{DD180E01-9F8E-4107-BB8E-6AC94CF826AA}" srcOrd="7" destOrd="0" presId="urn:microsoft.com/office/officeart/2005/8/layout/chevron1"/>
    <dgm:cxn modelId="{BFE7BEA2-8660-42FD-9A33-749D28B0F560}" type="presParOf" srcId="{D171433A-49DF-46F7-B972-F7FB028344A9}" destId="{74EEE41D-3545-4A57-B839-D015D11B904B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A35E71-4C0E-4D7A-8F15-AA96B07493AC}" type="doc">
      <dgm:prSet loTypeId="urn:microsoft.com/office/officeart/2005/8/layout/chevron1" loCatId="process" qsTypeId="urn:microsoft.com/office/officeart/2005/8/quickstyle/simple5" qsCatId="simple" csTypeId="urn:microsoft.com/office/officeart/2005/8/colors/accent4_2" csCatId="accent4" phldr="1"/>
      <dgm:spPr/>
    </dgm:pt>
    <dgm:pt modelId="{A35FCDEE-80AB-40E9-B2EA-8A0E14C1FBD6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Opis teme</a:t>
          </a:r>
          <a:endParaRPr lang="bs-Latn-BA" dirty="0"/>
        </a:p>
      </dgm:t>
    </dgm:pt>
    <dgm:pt modelId="{887F2589-05F6-4B5B-8657-05FB08D69555}" type="parTrans" cxnId="{58831FEC-F8DE-4C53-89D4-993C83F1455D}">
      <dgm:prSet/>
      <dgm:spPr/>
      <dgm:t>
        <a:bodyPr/>
        <a:lstStyle/>
        <a:p>
          <a:endParaRPr lang="bs-Latn-BA"/>
        </a:p>
      </dgm:t>
    </dgm:pt>
    <dgm:pt modelId="{B416949E-8B98-4A0B-93A6-66435B7C1EF5}" type="sibTrans" cxnId="{58831FEC-F8DE-4C53-89D4-993C83F1455D}">
      <dgm:prSet/>
      <dgm:spPr/>
      <dgm:t>
        <a:bodyPr/>
        <a:lstStyle/>
        <a:p>
          <a:endParaRPr lang="bs-Latn-BA"/>
        </a:p>
      </dgm:t>
    </dgm:pt>
    <dgm:pt modelId="{8F10F0BC-2258-47F4-B7BE-10E186A4B4DC}">
      <dgm:prSet phldrT="[Text]"/>
      <dgm:spPr/>
      <dgm:t>
        <a:bodyPr/>
        <a:lstStyle/>
        <a:p>
          <a:r>
            <a:rPr lang="bs-Latn-BA" dirty="0" smtClean="0"/>
            <a:t>Funkcionalnosti sistema</a:t>
          </a:r>
          <a:endParaRPr lang="bs-Latn-BA" dirty="0"/>
        </a:p>
      </dgm:t>
    </dgm:pt>
    <dgm:pt modelId="{EB53AE82-EB72-4B67-887B-A8CEFCC69533}" type="parTrans" cxnId="{BD2CAB8A-7E62-42F5-B38C-0C7AE0CDCCC1}">
      <dgm:prSet/>
      <dgm:spPr/>
      <dgm:t>
        <a:bodyPr/>
        <a:lstStyle/>
        <a:p>
          <a:endParaRPr lang="bs-Latn-BA"/>
        </a:p>
      </dgm:t>
    </dgm:pt>
    <dgm:pt modelId="{92809E36-8B9A-457B-BEC3-893DD5E258AD}" type="sibTrans" cxnId="{BD2CAB8A-7E62-42F5-B38C-0C7AE0CDCCC1}">
      <dgm:prSet/>
      <dgm:spPr/>
      <dgm:t>
        <a:bodyPr/>
        <a:lstStyle/>
        <a:p>
          <a:endParaRPr lang="bs-Latn-BA"/>
        </a:p>
      </dgm:t>
    </dgm:pt>
    <dgm:pt modelId="{E45F8CB6-8BEF-44F7-958B-DD15F073D65E}">
      <dgm:prSet phldrT="[Text]"/>
      <dgm:spPr/>
      <dgm:t>
        <a:bodyPr/>
        <a:lstStyle/>
        <a:p>
          <a:r>
            <a:rPr lang="bs-Latn-BA" dirty="0" smtClean="0"/>
            <a:t>Akteri u sistemu</a:t>
          </a:r>
          <a:endParaRPr lang="bs-Latn-BA" dirty="0"/>
        </a:p>
      </dgm:t>
    </dgm:pt>
    <dgm:pt modelId="{F01F8B1D-CFE6-4417-9DB5-F3BE610879F3}" type="parTrans" cxnId="{F4BE15EA-1588-4C16-8D5A-9637BC78C9BF}">
      <dgm:prSet/>
      <dgm:spPr/>
      <dgm:t>
        <a:bodyPr/>
        <a:lstStyle/>
        <a:p>
          <a:endParaRPr lang="bs-Latn-BA"/>
        </a:p>
      </dgm:t>
    </dgm:pt>
    <dgm:pt modelId="{48311A22-3D66-4AF4-8D59-B485EC50C364}" type="sibTrans" cxnId="{F4BE15EA-1588-4C16-8D5A-9637BC78C9BF}">
      <dgm:prSet/>
      <dgm:spPr/>
      <dgm:t>
        <a:bodyPr/>
        <a:lstStyle/>
        <a:p>
          <a:endParaRPr lang="bs-Latn-BA"/>
        </a:p>
      </dgm:t>
    </dgm:pt>
    <dgm:pt modelId="{0E7E9474-BE55-4FDA-A2D0-E66BB30FC027}">
      <dgm:prSet phldrT="[Text]"/>
      <dgm:spPr/>
      <dgm:t>
        <a:bodyPr/>
        <a:lstStyle/>
        <a:p>
          <a:r>
            <a:rPr lang="bs-Latn-BA" dirty="0" smtClean="0"/>
            <a:t>Procesi</a:t>
          </a:r>
          <a:endParaRPr lang="bs-Latn-BA" dirty="0"/>
        </a:p>
      </dgm:t>
    </dgm:pt>
    <dgm:pt modelId="{2D7AA2A6-0CC8-4847-84E2-476890446619}" type="parTrans" cxnId="{BB7B64C9-397E-4CFF-80C4-10C16EB22BE1}">
      <dgm:prSet/>
      <dgm:spPr/>
      <dgm:t>
        <a:bodyPr/>
        <a:lstStyle/>
        <a:p>
          <a:endParaRPr lang="bs-Latn-BA"/>
        </a:p>
      </dgm:t>
    </dgm:pt>
    <dgm:pt modelId="{418B74C7-C122-482F-A980-91D3857ECB2E}" type="sibTrans" cxnId="{BB7B64C9-397E-4CFF-80C4-10C16EB22BE1}">
      <dgm:prSet/>
      <dgm:spPr/>
      <dgm:t>
        <a:bodyPr/>
        <a:lstStyle/>
        <a:p>
          <a:endParaRPr lang="bs-Latn-BA"/>
        </a:p>
      </dgm:t>
    </dgm:pt>
    <dgm:pt modelId="{4B9A9BE6-042E-4262-BA4C-F0A6DD7AC16C}" type="pres">
      <dgm:prSet presAssocID="{1BA35E71-4C0E-4D7A-8F15-AA96B07493AC}" presName="Name0" presStyleCnt="0">
        <dgm:presLayoutVars>
          <dgm:dir/>
          <dgm:animLvl val="lvl"/>
          <dgm:resizeHandles val="exact"/>
        </dgm:presLayoutVars>
      </dgm:prSet>
      <dgm:spPr/>
    </dgm:pt>
    <dgm:pt modelId="{426B3A61-7DEE-47D8-9E47-5658A6E9CA90}" type="pres">
      <dgm:prSet presAssocID="{A35FCDEE-80AB-40E9-B2EA-8A0E14C1FBD6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A01D6B3D-DCE6-486B-B5B1-DB4BA96D0A08}" type="pres">
      <dgm:prSet presAssocID="{B416949E-8B98-4A0B-93A6-66435B7C1EF5}" presName="parTxOnlySpace" presStyleCnt="0"/>
      <dgm:spPr/>
    </dgm:pt>
    <dgm:pt modelId="{6E9E3C3E-87EB-4651-9539-1E5DC7A30D93}" type="pres">
      <dgm:prSet presAssocID="{8F10F0BC-2258-47F4-B7BE-10E186A4B4DC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595D862-C6EC-4692-8C0A-B7007FFB46EB}" type="pres">
      <dgm:prSet presAssocID="{92809E36-8B9A-457B-BEC3-893DD5E258AD}" presName="parTxOnlySpace" presStyleCnt="0"/>
      <dgm:spPr/>
    </dgm:pt>
    <dgm:pt modelId="{8D96A79B-3496-4D9F-ABA8-16EC42BB753E}" type="pres">
      <dgm:prSet presAssocID="{E45F8CB6-8BEF-44F7-958B-DD15F073D65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985480F7-80B8-463C-B4AD-FC3DF8B02363}" type="pres">
      <dgm:prSet presAssocID="{48311A22-3D66-4AF4-8D59-B485EC50C364}" presName="parTxOnlySpace" presStyleCnt="0"/>
      <dgm:spPr/>
    </dgm:pt>
    <dgm:pt modelId="{10C93C5A-7D34-4AA0-83BE-E37743C87CE8}" type="pres">
      <dgm:prSet presAssocID="{0E7E9474-BE55-4FDA-A2D0-E66BB30FC027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BD2CAB8A-7E62-42F5-B38C-0C7AE0CDCCC1}" srcId="{1BA35E71-4C0E-4D7A-8F15-AA96B07493AC}" destId="{8F10F0BC-2258-47F4-B7BE-10E186A4B4DC}" srcOrd="1" destOrd="0" parTransId="{EB53AE82-EB72-4B67-887B-A8CEFCC69533}" sibTransId="{92809E36-8B9A-457B-BEC3-893DD5E258AD}"/>
    <dgm:cxn modelId="{7565A612-B98D-4A97-BF5C-57525AE943D5}" type="presOf" srcId="{1BA35E71-4C0E-4D7A-8F15-AA96B07493AC}" destId="{4B9A9BE6-042E-4262-BA4C-F0A6DD7AC16C}" srcOrd="0" destOrd="0" presId="urn:microsoft.com/office/officeart/2005/8/layout/chevron1"/>
    <dgm:cxn modelId="{92EEA7B4-DDC9-4E25-9ED4-A8F7C1FB7161}" type="presOf" srcId="{A35FCDEE-80AB-40E9-B2EA-8A0E14C1FBD6}" destId="{426B3A61-7DEE-47D8-9E47-5658A6E9CA90}" srcOrd="0" destOrd="0" presId="urn:microsoft.com/office/officeart/2005/8/layout/chevron1"/>
    <dgm:cxn modelId="{B38ACDF4-283E-4E9D-AC60-35D9DC763D5C}" type="presOf" srcId="{E45F8CB6-8BEF-44F7-958B-DD15F073D65E}" destId="{8D96A79B-3496-4D9F-ABA8-16EC42BB753E}" srcOrd="0" destOrd="0" presId="urn:microsoft.com/office/officeart/2005/8/layout/chevron1"/>
    <dgm:cxn modelId="{BB7B64C9-397E-4CFF-80C4-10C16EB22BE1}" srcId="{1BA35E71-4C0E-4D7A-8F15-AA96B07493AC}" destId="{0E7E9474-BE55-4FDA-A2D0-E66BB30FC027}" srcOrd="3" destOrd="0" parTransId="{2D7AA2A6-0CC8-4847-84E2-476890446619}" sibTransId="{418B74C7-C122-482F-A980-91D3857ECB2E}"/>
    <dgm:cxn modelId="{F4BE15EA-1588-4C16-8D5A-9637BC78C9BF}" srcId="{1BA35E71-4C0E-4D7A-8F15-AA96B07493AC}" destId="{E45F8CB6-8BEF-44F7-958B-DD15F073D65E}" srcOrd="2" destOrd="0" parTransId="{F01F8B1D-CFE6-4417-9DB5-F3BE610879F3}" sibTransId="{48311A22-3D66-4AF4-8D59-B485EC50C364}"/>
    <dgm:cxn modelId="{58831FEC-F8DE-4C53-89D4-993C83F1455D}" srcId="{1BA35E71-4C0E-4D7A-8F15-AA96B07493AC}" destId="{A35FCDEE-80AB-40E9-B2EA-8A0E14C1FBD6}" srcOrd="0" destOrd="0" parTransId="{887F2589-05F6-4B5B-8657-05FB08D69555}" sibTransId="{B416949E-8B98-4A0B-93A6-66435B7C1EF5}"/>
    <dgm:cxn modelId="{6CC5946D-74C8-4D4B-B5F5-C20F44D0C134}" type="presOf" srcId="{8F10F0BC-2258-47F4-B7BE-10E186A4B4DC}" destId="{6E9E3C3E-87EB-4651-9539-1E5DC7A30D93}" srcOrd="0" destOrd="0" presId="urn:microsoft.com/office/officeart/2005/8/layout/chevron1"/>
    <dgm:cxn modelId="{4E2DADE3-F8C9-47E9-8243-D94C33072C7E}" type="presOf" srcId="{0E7E9474-BE55-4FDA-A2D0-E66BB30FC027}" destId="{10C93C5A-7D34-4AA0-83BE-E37743C87CE8}" srcOrd="0" destOrd="0" presId="urn:microsoft.com/office/officeart/2005/8/layout/chevron1"/>
    <dgm:cxn modelId="{E720C8DD-6133-4CAA-8637-AD24C6D32479}" type="presParOf" srcId="{4B9A9BE6-042E-4262-BA4C-F0A6DD7AC16C}" destId="{426B3A61-7DEE-47D8-9E47-5658A6E9CA90}" srcOrd="0" destOrd="0" presId="urn:microsoft.com/office/officeart/2005/8/layout/chevron1"/>
    <dgm:cxn modelId="{A8989D9B-92DA-42CC-A364-2D64022B4527}" type="presParOf" srcId="{4B9A9BE6-042E-4262-BA4C-F0A6DD7AC16C}" destId="{A01D6B3D-DCE6-486B-B5B1-DB4BA96D0A08}" srcOrd="1" destOrd="0" presId="urn:microsoft.com/office/officeart/2005/8/layout/chevron1"/>
    <dgm:cxn modelId="{0995C9DB-B1A4-42AE-8612-600E42EB9068}" type="presParOf" srcId="{4B9A9BE6-042E-4262-BA4C-F0A6DD7AC16C}" destId="{6E9E3C3E-87EB-4651-9539-1E5DC7A30D93}" srcOrd="2" destOrd="0" presId="urn:microsoft.com/office/officeart/2005/8/layout/chevron1"/>
    <dgm:cxn modelId="{D308F520-503C-49EF-86A9-396C8692EF9E}" type="presParOf" srcId="{4B9A9BE6-042E-4262-BA4C-F0A6DD7AC16C}" destId="{C595D862-C6EC-4692-8C0A-B7007FFB46EB}" srcOrd="3" destOrd="0" presId="urn:microsoft.com/office/officeart/2005/8/layout/chevron1"/>
    <dgm:cxn modelId="{52E519C7-3045-4893-83BC-BDB535D02872}" type="presParOf" srcId="{4B9A9BE6-042E-4262-BA4C-F0A6DD7AC16C}" destId="{8D96A79B-3496-4D9F-ABA8-16EC42BB753E}" srcOrd="4" destOrd="0" presId="urn:microsoft.com/office/officeart/2005/8/layout/chevron1"/>
    <dgm:cxn modelId="{BC3C3FC6-F76C-4FB1-A504-1C9B05D380B5}" type="presParOf" srcId="{4B9A9BE6-042E-4262-BA4C-F0A6DD7AC16C}" destId="{985480F7-80B8-463C-B4AD-FC3DF8B02363}" srcOrd="5" destOrd="0" presId="urn:microsoft.com/office/officeart/2005/8/layout/chevron1"/>
    <dgm:cxn modelId="{A1A395FC-88B0-4B44-8F33-28A92BBA07B9}" type="presParOf" srcId="{4B9A9BE6-042E-4262-BA4C-F0A6DD7AC16C}" destId="{10C93C5A-7D34-4AA0-83BE-E37743C87CE8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BA35E71-4C0E-4D7A-8F15-AA96B07493AC}" type="doc">
      <dgm:prSet loTypeId="urn:microsoft.com/office/officeart/2005/8/layout/chevron1" loCatId="process" qsTypeId="urn:microsoft.com/office/officeart/2005/8/quickstyle/simple5" qsCatId="simple" csTypeId="urn:microsoft.com/office/officeart/2005/8/colors/accent4_2" csCatId="accent4" phldr="1"/>
      <dgm:spPr/>
    </dgm:pt>
    <dgm:pt modelId="{A35FCDEE-80AB-40E9-B2EA-8A0E14C1FBD6}">
      <dgm:prSet phldrT="[Text]"/>
      <dgm:spPr/>
      <dgm:t>
        <a:bodyPr/>
        <a:lstStyle/>
        <a:p>
          <a:r>
            <a:rPr lang="bs-Latn-BA" dirty="0" smtClean="0"/>
            <a:t>Opis teme</a:t>
          </a:r>
          <a:endParaRPr lang="bs-Latn-BA" dirty="0"/>
        </a:p>
      </dgm:t>
    </dgm:pt>
    <dgm:pt modelId="{887F2589-05F6-4B5B-8657-05FB08D69555}" type="parTrans" cxnId="{58831FEC-F8DE-4C53-89D4-993C83F1455D}">
      <dgm:prSet/>
      <dgm:spPr/>
      <dgm:t>
        <a:bodyPr/>
        <a:lstStyle/>
        <a:p>
          <a:endParaRPr lang="bs-Latn-BA"/>
        </a:p>
      </dgm:t>
    </dgm:pt>
    <dgm:pt modelId="{B416949E-8B98-4A0B-93A6-66435B7C1EF5}" type="sibTrans" cxnId="{58831FEC-F8DE-4C53-89D4-993C83F1455D}">
      <dgm:prSet/>
      <dgm:spPr/>
      <dgm:t>
        <a:bodyPr/>
        <a:lstStyle/>
        <a:p>
          <a:endParaRPr lang="bs-Latn-BA"/>
        </a:p>
      </dgm:t>
    </dgm:pt>
    <dgm:pt modelId="{8F10F0BC-2258-47F4-B7BE-10E186A4B4DC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Funkcionalnosti sistema</a:t>
          </a:r>
          <a:endParaRPr lang="bs-Latn-BA" dirty="0"/>
        </a:p>
      </dgm:t>
    </dgm:pt>
    <dgm:pt modelId="{EB53AE82-EB72-4B67-887B-A8CEFCC69533}" type="parTrans" cxnId="{BD2CAB8A-7E62-42F5-B38C-0C7AE0CDCCC1}">
      <dgm:prSet/>
      <dgm:spPr/>
      <dgm:t>
        <a:bodyPr/>
        <a:lstStyle/>
        <a:p>
          <a:endParaRPr lang="bs-Latn-BA"/>
        </a:p>
      </dgm:t>
    </dgm:pt>
    <dgm:pt modelId="{92809E36-8B9A-457B-BEC3-893DD5E258AD}" type="sibTrans" cxnId="{BD2CAB8A-7E62-42F5-B38C-0C7AE0CDCCC1}">
      <dgm:prSet/>
      <dgm:spPr/>
      <dgm:t>
        <a:bodyPr/>
        <a:lstStyle/>
        <a:p>
          <a:endParaRPr lang="bs-Latn-BA"/>
        </a:p>
      </dgm:t>
    </dgm:pt>
    <dgm:pt modelId="{E45F8CB6-8BEF-44F7-958B-DD15F073D65E}">
      <dgm:prSet phldrT="[Text]"/>
      <dgm:spPr/>
      <dgm:t>
        <a:bodyPr/>
        <a:lstStyle/>
        <a:p>
          <a:r>
            <a:rPr lang="bs-Latn-BA" dirty="0" smtClean="0"/>
            <a:t>Akteri u sistemu</a:t>
          </a:r>
          <a:endParaRPr lang="bs-Latn-BA" dirty="0"/>
        </a:p>
      </dgm:t>
    </dgm:pt>
    <dgm:pt modelId="{F01F8B1D-CFE6-4417-9DB5-F3BE610879F3}" type="parTrans" cxnId="{F4BE15EA-1588-4C16-8D5A-9637BC78C9BF}">
      <dgm:prSet/>
      <dgm:spPr/>
      <dgm:t>
        <a:bodyPr/>
        <a:lstStyle/>
        <a:p>
          <a:endParaRPr lang="bs-Latn-BA"/>
        </a:p>
      </dgm:t>
    </dgm:pt>
    <dgm:pt modelId="{48311A22-3D66-4AF4-8D59-B485EC50C364}" type="sibTrans" cxnId="{F4BE15EA-1588-4C16-8D5A-9637BC78C9BF}">
      <dgm:prSet/>
      <dgm:spPr/>
      <dgm:t>
        <a:bodyPr/>
        <a:lstStyle/>
        <a:p>
          <a:endParaRPr lang="bs-Latn-BA"/>
        </a:p>
      </dgm:t>
    </dgm:pt>
    <dgm:pt modelId="{0E7E9474-BE55-4FDA-A2D0-E66BB30FC027}">
      <dgm:prSet phldrT="[Text]"/>
      <dgm:spPr/>
      <dgm:t>
        <a:bodyPr/>
        <a:lstStyle/>
        <a:p>
          <a:r>
            <a:rPr lang="bs-Latn-BA" dirty="0" smtClean="0"/>
            <a:t>Procesi</a:t>
          </a:r>
          <a:endParaRPr lang="bs-Latn-BA" dirty="0"/>
        </a:p>
      </dgm:t>
    </dgm:pt>
    <dgm:pt modelId="{2D7AA2A6-0CC8-4847-84E2-476890446619}" type="parTrans" cxnId="{BB7B64C9-397E-4CFF-80C4-10C16EB22BE1}">
      <dgm:prSet/>
      <dgm:spPr/>
      <dgm:t>
        <a:bodyPr/>
        <a:lstStyle/>
        <a:p>
          <a:endParaRPr lang="bs-Latn-BA"/>
        </a:p>
      </dgm:t>
    </dgm:pt>
    <dgm:pt modelId="{418B74C7-C122-482F-A980-91D3857ECB2E}" type="sibTrans" cxnId="{BB7B64C9-397E-4CFF-80C4-10C16EB22BE1}">
      <dgm:prSet/>
      <dgm:spPr/>
      <dgm:t>
        <a:bodyPr/>
        <a:lstStyle/>
        <a:p>
          <a:endParaRPr lang="bs-Latn-BA"/>
        </a:p>
      </dgm:t>
    </dgm:pt>
    <dgm:pt modelId="{4B9A9BE6-042E-4262-BA4C-F0A6DD7AC16C}" type="pres">
      <dgm:prSet presAssocID="{1BA35E71-4C0E-4D7A-8F15-AA96B07493AC}" presName="Name0" presStyleCnt="0">
        <dgm:presLayoutVars>
          <dgm:dir/>
          <dgm:animLvl val="lvl"/>
          <dgm:resizeHandles val="exact"/>
        </dgm:presLayoutVars>
      </dgm:prSet>
      <dgm:spPr/>
    </dgm:pt>
    <dgm:pt modelId="{426B3A61-7DEE-47D8-9E47-5658A6E9CA90}" type="pres">
      <dgm:prSet presAssocID="{A35FCDEE-80AB-40E9-B2EA-8A0E14C1FBD6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A01D6B3D-DCE6-486B-B5B1-DB4BA96D0A08}" type="pres">
      <dgm:prSet presAssocID="{B416949E-8B98-4A0B-93A6-66435B7C1EF5}" presName="parTxOnlySpace" presStyleCnt="0"/>
      <dgm:spPr/>
    </dgm:pt>
    <dgm:pt modelId="{6E9E3C3E-87EB-4651-9539-1E5DC7A30D93}" type="pres">
      <dgm:prSet presAssocID="{8F10F0BC-2258-47F4-B7BE-10E186A4B4DC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595D862-C6EC-4692-8C0A-B7007FFB46EB}" type="pres">
      <dgm:prSet presAssocID="{92809E36-8B9A-457B-BEC3-893DD5E258AD}" presName="parTxOnlySpace" presStyleCnt="0"/>
      <dgm:spPr/>
    </dgm:pt>
    <dgm:pt modelId="{8D96A79B-3496-4D9F-ABA8-16EC42BB753E}" type="pres">
      <dgm:prSet presAssocID="{E45F8CB6-8BEF-44F7-958B-DD15F073D65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985480F7-80B8-463C-B4AD-FC3DF8B02363}" type="pres">
      <dgm:prSet presAssocID="{48311A22-3D66-4AF4-8D59-B485EC50C364}" presName="parTxOnlySpace" presStyleCnt="0"/>
      <dgm:spPr/>
    </dgm:pt>
    <dgm:pt modelId="{10C93C5A-7D34-4AA0-83BE-E37743C87CE8}" type="pres">
      <dgm:prSet presAssocID="{0E7E9474-BE55-4FDA-A2D0-E66BB30FC027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668D5777-144B-4C9B-90FB-4D9FDBAA6E42}" type="presOf" srcId="{1BA35E71-4C0E-4D7A-8F15-AA96B07493AC}" destId="{4B9A9BE6-042E-4262-BA4C-F0A6DD7AC16C}" srcOrd="0" destOrd="0" presId="urn:microsoft.com/office/officeart/2005/8/layout/chevron1"/>
    <dgm:cxn modelId="{5339C2D3-0D3E-4931-9B06-33DC4AEFC154}" type="presOf" srcId="{E45F8CB6-8BEF-44F7-958B-DD15F073D65E}" destId="{8D96A79B-3496-4D9F-ABA8-16EC42BB753E}" srcOrd="0" destOrd="0" presId="urn:microsoft.com/office/officeart/2005/8/layout/chevron1"/>
    <dgm:cxn modelId="{58831FEC-F8DE-4C53-89D4-993C83F1455D}" srcId="{1BA35E71-4C0E-4D7A-8F15-AA96B07493AC}" destId="{A35FCDEE-80AB-40E9-B2EA-8A0E14C1FBD6}" srcOrd="0" destOrd="0" parTransId="{887F2589-05F6-4B5B-8657-05FB08D69555}" sibTransId="{B416949E-8B98-4A0B-93A6-66435B7C1EF5}"/>
    <dgm:cxn modelId="{D7C4AA2D-39ED-4957-A37F-64ADFFEBD93E}" type="presOf" srcId="{8F10F0BC-2258-47F4-B7BE-10E186A4B4DC}" destId="{6E9E3C3E-87EB-4651-9539-1E5DC7A30D93}" srcOrd="0" destOrd="0" presId="urn:microsoft.com/office/officeart/2005/8/layout/chevron1"/>
    <dgm:cxn modelId="{F4BE15EA-1588-4C16-8D5A-9637BC78C9BF}" srcId="{1BA35E71-4C0E-4D7A-8F15-AA96B07493AC}" destId="{E45F8CB6-8BEF-44F7-958B-DD15F073D65E}" srcOrd="2" destOrd="0" parTransId="{F01F8B1D-CFE6-4417-9DB5-F3BE610879F3}" sibTransId="{48311A22-3D66-4AF4-8D59-B485EC50C364}"/>
    <dgm:cxn modelId="{BD2CAB8A-7E62-42F5-B38C-0C7AE0CDCCC1}" srcId="{1BA35E71-4C0E-4D7A-8F15-AA96B07493AC}" destId="{8F10F0BC-2258-47F4-B7BE-10E186A4B4DC}" srcOrd="1" destOrd="0" parTransId="{EB53AE82-EB72-4B67-887B-A8CEFCC69533}" sibTransId="{92809E36-8B9A-457B-BEC3-893DD5E258AD}"/>
    <dgm:cxn modelId="{BB7B64C9-397E-4CFF-80C4-10C16EB22BE1}" srcId="{1BA35E71-4C0E-4D7A-8F15-AA96B07493AC}" destId="{0E7E9474-BE55-4FDA-A2D0-E66BB30FC027}" srcOrd="3" destOrd="0" parTransId="{2D7AA2A6-0CC8-4847-84E2-476890446619}" sibTransId="{418B74C7-C122-482F-A980-91D3857ECB2E}"/>
    <dgm:cxn modelId="{4A6F568F-C8ED-4340-973C-3E77F703CA95}" type="presOf" srcId="{A35FCDEE-80AB-40E9-B2EA-8A0E14C1FBD6}" destId="{426B3A61-7DEE-47D8-9E47-5658A6E9CA90}" srcOrd="0" destOrd="0" presId="urn:microsoft.com/office/officeart/2005/8/layout/chevron1"/>
    <dgm:cxn modelId="{951CB661-5F35-4279-82C9-5CB72E9DB247}" type="presOf" srcId="{0E7E9474-BE55-4FDA-A2D0-E66BB30FC027}" destId="{10C93C5A-7D34-4AA0-83BE-E37743C87CE8}" srcOrd="0" destOrd="0" presId="urn:microsoft.com/office/officeart/2005/8/layout/chevron1"/>
    <dgm:cxn modelId="{D0F83CCB-1953-4599-9424-A90505DFB724}" type="presParOf" srcId="{4B9A9BE6-042E-4262-BA4C-F0A6DD7AC16C}" destId="{426B3A61-7DEE-47D8-9E47-5658A6E9CA90}" srcOrd="0" destOrd="0" presId="urn:microsoft.com/office/officeart/2005/8/layout/chevron1"/>
    <dgm:cxn modelId="{8DBA5564-67C8-4F3D-ACB4-564CE9064BA5}" type="presParOf" srcId="{4B9A9BE6-042E-4262-BA4C-F0A6DD7AC16C}" destId="{A01D6B3D-DCE6-486B-B5B1-DB4BA96D0A08}" srcOrd="1" destOrd="0" presId="urn:microsoft.com/office/officeart/2005/8/layout/chevron1"/>
    <dgm:cxn modelId="{02253737-1038-4893-8CD3-7CD96B245070}" type="presParOf" srcId="{4B9A9BE6-042E-4262-BA4C-F0A6DD7AC16C}" destId="{6E9E3C3E-87EB-4651-9539-1E5DC7A30D93}" srcOrd="2" destOrd="0" presId="urn:microsoft.com/office/officeart/2005/8/layout/chevron1"/>
    <dgm:cxn modelId="{C4747CB5-EA7F-41F3-8BFF-423B97972865}" type="presParOf" srcId="{4B9A9BE6-042E-4262-BA4C-F0A6DD7AC16C}" destId="{C595D862-C6EC-4692-8C0A-B7007FFB46EB}" srcOrd="3" destOrd="0" presId="urn:microsoft.com/office/officeart/2005/8/layout/chevron1"/>
    <dgm:cxn modelId="{375841F2-E3AE-4180-BE27-3E12CCDE790B}" type="presParOf" srcId="{4B9A9BE6-042E-4262-BA4C-F0A6DD7AC16C}" destId="{8D96A79B-3496-4D9F-ABA8-16EC42BB753E}" srcOrd="4" destOrd="0" presId="urn:microsoft.com/office/officeart/2005/8/layout/chevron1"/>
    <dgm:cxn modelId="{F03165A1-363D-4217-9DA4-B8C3A63DA45B}" type="presParOf" srcId="{4B9A9BE6-042E-4262-BA4C-F0A6DD7AC16C}" destId="{985480F7-80B8-463C-B4AD-FC3DF8B02363}" srcOrd="5" destOrd="0" presId="urn:microsoft.com/office/officeart/2005/8/layout/chevron1"/>
    <dgm:cxn modelId="{1644351C-6447-42F6-B04B-D4D6692D61CE}" type="presParOf" srcId="{4B9A9BE6-042E-4262-BA4C-F0A6DD7AC16C}" destId="{10C93C5A-7D34-4AA0-83BE-E37743C87CE8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BA35E71-4C0E-4D7A-8F15-AA96B07493AC}" type="doc">
      <dgm:prSet loTypeId="urn:microsoft.com/office/officeart/2005/8/layout/chevron1" loCatId="process" qsTypeId="urn:microsoft.com/office/officeart/2005/8/quickstyle/simple5" qsCatId="simple" csTypeId="urn:microsoft.com/office/officeart/2005/8/colors/accent4_2" csCatId="accent4" phldr="1"/>
      <dgm:spPr/>
    </dgm:pt>
    <dgm:pt modelId="{A35FCDEE-80AB-40E9-B2EA-8A0E14C1FBD6}">
      <dgm:prSet phldrT="[Text]"/>
      <dgm:spPr/>
      <dgm:t>
        <a:bodyPr/>
        <a:lstStyle/>
        <a:p>
          <a:r>
            <a:rPr lang="bs-Latn-BA" dirty="0" smtClean="0"/>
            <a:t>Opis teme</a:t>
          </a:r>
          <a:endParaRPr lang="bs-Latn-BA" dirty="0"/>
        </a:p>
      </dgm:t>
    </dgm:pt>
    <dgm:pt modelId="{887F2589-05F6-4B5B-8657-05FB08D69555}" type="parTrans" cxnId="{58831FEC-F8DE-4C53-89D4-993C83F1455D}">
      <dgm:prSet/>
      <dgm:spPr/>
      <dgm:t>
        <a:bodyPr/>
        <a:lstStyle/>
        <a:p>
          <a:endParaRPr lang="bs-Latn-BA"/>
        </a:p>
      </dgm:t>
    </dgm:pt>
    <dgm:pt modelId="{B416949E-8B98-4A0B-93A6-66435B7C1EF5}" type="sibTrans" cxnId="{58831FEC-F8DE-4C53-89D4-993C83F1455D}">
      <dgm:prSet/>
      <dgm:spPr/>
      <dgm:t>
        <a:bodyPr/>
        <a:lstStyle/>
        <a:p>
          <a:endParaRPr lang="bs-Latn-BA"/>
        </a:p>
      </dgm:t>
    </dgm:pt>
    <dgm:pt modelId="{8F10F0BC-2258-47F4-B7BE-10E186A4B4DC}">
      <dgm:prSet phldrT="[Text]"/>
      <dgm:spPr/>
      <dgm:t>
        <a:bodyPr/>
        <a:lstStyle/>
        <a:p>
          <a:r>
            <a:rPr lang="bs-Latn-BA" dirty="0" smtClean="0"/>
            <a:t>Funkcionalnosti sistema</a:t>
          </a:r>
          <a:endParaRPr lang="bs-Latn-BA" dirty="0"/>
        </a:p>
      </dgm:t>
    </dgm:pt>
    <dgm:pt modelId="{EB53AE82-EB72-4B67-887B-A8CEFCC69533}" type="parTrans" cxnId="{BD2CAB8A-7E62-42F5-B38C-0C7AE0CDCCC1}">
      <dgm:prSet/>
      <dgm:spPr/>
      <dgm:t>
        <a:bodyPr/>
        <a:lstStyle/>
        <a:p>
          <a:endParaRPr lang="bs-Latn-BA"/>
        </a:p>
      </dgm:t>
    </dgm:pt>
    <dgm:pt modelId="{92809E36-8B9A-457B-BEC3-893DD5E258AD}" type="sibTrans" cxnId="{BD2CAB8A-7E62-42F5-B38C-0C7AE0CDCCC1}">
      <dgm:prSet/>
      <dgm:spPr/>
      <dgm:t>
        <a:bodyPr/>
        <a:lstStyle/>
        <a:p>
          <a:endParaRPr lang="bs-Latn-BA"/>
        </a:p>
      </dgm:t>
    </dgm:pt>
    <dgm:pt modelId="{E45F8CB6-8BEF-44F7-958B-DD15F073D65E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Akteri u sistemu</a:t>
          </a:r>
          <a:endParaRPr lang="bs-Latn-BA" dirty="0"/>
        </a:p>
      </dgm:t>
    </dgm:pt>
    <dgm:pt modelId="{F01F8B1D-CFE6-4417-9DB5-F3BE610879F3}" type="parTrans" cxnId="{F4BE15EA-1588-4C16-8D5A-9637BC78C9BF}">
      <dgm:prSet/>
      <dgm:spPr/>
      <dgm:t>
        <a:bodyPr/>
        <a:lstStyle/>
        <a:p>
          <a:endParaRPr lang="bs-Latn-BA"/>
        </a:p>
      </dgm:t>
    </dgm:pt>
    <dgm:pt modelId="{48311A22-3D66-4AF4-8D59-B485EC50C364}" type="sibTrans" cxnId="{F4BE15EA-1588-4C16-8D5A-9637BC78C9BF}">
      <dgm:prSet/>
      <dgm:spPr/>
      <dgm:t>
        <a:bodyPr/>
        <a:lstStyle/>
        <a:p>
          <a:endParaRPr lang="bs-Latn-BA"/>
        </a:p>
      </dgm:t>
    </dgm:pt>
    <dgm:pt modelId="{0E7E9474-BE55-4FDA-A2D0-E66BB30FC027}">
      <dgm:prSet phldrT="[Text]"/>
      <dgm:spPr/>
      <dgm:t>
        <a:bodyPr/>
        <a:lstStyle/>
        <a:p>
          <a:r>
            <a:rPr lang="bs-Latn-BA" dirty="0" smtClean="0"/>
            <a:t>Procesi</a:t>
          </a:r>
          <a:endParaRPr lang="bs-Latn-BA" dirty="0"/>
        </a:p>
      </dgm:t>
    </dgm:pt>
    <dgm:pt modelId="{2D7AA2A6-0CC8-4847-84E2-476890446619}" type="parTrans" cxnId="{BB7B64C9-397E-4CFF-80C4-10C16EB22BE1}">
      <dgm:prSet/>
      <dgm:spPr/>
      <dgm:t>
        <a:bodyPr/>
        <a:lstStyle/>
        <a:p>
          <a:endParaRPr lang="bs-Latn-BA"/>
        </a:p>
      </dgm:t>
    </dgm:pt>
    <dgm:pt modelId="{418B74C7-C122-482F-A980-91D3857ECB2E}" type="sibTrans" cxnId="{BB7B64C9-397E-4CFF-80C4-10C16EB22BE1}">
      <dgm:prSet/>
      <dgm:spPr/>
      <dgm:t>
        <a:bodyPr/>
        <a:lstStyle/>
        <a:p>
          <a:endParaRPr lang="bs-Latn-BA"/>
        </a:p>
      </dgm:t>
    </dgm:pt>
    <dgm:pt modelId="{4B9A9BE6-042E-4262-BA4C-F0A6DD7AC16C}" type="pres">
      <dgm:prSet presAssocID="{1BA35E71-4C0E-4D7A-8F15-AA96B07493AC}" presName="Name0" presStyleCnt="0">
        <dgm:presLayoutVars>
          <dgm:dir/>
          <dgm:animLvl val="lvl"/>
          <dgm:resizeHandles val="exact"/>
        </dgm:presLayoutVars>
      </dgm:prSet>
      <dgm:spPr/>
    </dgm:pt>
    <dgm:pt modelId="{426B3A61-7DEE-47D8-9E47-5658A6E9CA90}" type="pres">
      <dgm:prSet presAssocID="{A35FCDEE-80AB-40E9-B2EA-8A0E14C1FBD6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A01D6B3D-DCE6-486B-B5B1-DB4BA96D0A08}" type="pres">
      <dgm:prSet presAssocID="{B416949E-8B98-4A0B-93A6-66435B7C1EF5}" presName="parTxOnlySpace" presStyleCnt="0"/>
      <dgm:spPr/>
    </dgm:pt>
    <dgm:pt modelId="{6E9E3C3E-87EB-4651-9539-1E5DC7A30D93}" type="pres">
      <dgm:prSet presAssocID="{8F10F0BC-2258-47F4-B7BE-10E186A4B4DC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595D862-C6EC-4692-8C0A-B7007FFB46EB}" type="pres">
      <dgm:prSet presAssocID="{92809E36-8B9A-457B-BEC3-893DD5E258AD}" presName="parTxOnlySpace" presStyleCnt="0"/>
      <dgm:spPr/>
    </dgm:pt>
    <dgm:pt modelId="{8D96A79B-3496-4D9F-ABA8-16EC42BB753E}" type="pres">
      <dgm:prSet presAssocID="{E45F8CB6-8BEF-44F7-958B-DD15F073D65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985480F7-80B8-463C-B4AD-FC3DF8B02363}" type="pres">
      <dgm:prSet presAssocID="{48311A22-3D66-4AF4-8D59-B485EC50C364}" presName="parTxOnlySpace" presStyleCnt="0"/>
      <dgm:spPr/>
    </dgm:pt>
    <dgm:pt modelId="{10C93C5A-7D34-4AA0-83BE-E37743C87CE8}" type="pres">
      <dgm:prSet presAssocID="{0E7E9474-BE55-4FDA-A2D0-E66BB30FC027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BD2CAB8A-7E62-42F5-B38C-0C7AE0CDCCC1}" srcId="{1BA35E71-4C0E-4D7A-8F15-AA96B07493AC}" destId="{8F10F0BC-2258-47F4-B7BE-10E186A4B4DC}" srcOrd="1" destOrd="0" parTransId="{EB53AE82-EB72-4B67-887B-A8CEFCC69533}" sibTransId="{92809E36-8B9A-457B-BEC3-893DD5E258AD}"/>
    <dgm:cxn modelId="{5D3A09D1-17A4-46B9-936A-834D83E01A11}" type="presOf" srcId="{0E7E9474-BE55-4FDA-A2D0-E66BB30FC027}" destId="{10C93C5A-7D34-4AA0-83BE-E37743C87CE8}" srcOrd="0" destOrd="0" presId="urn:microsoft.com/office/officeart/2005/8/layout/chevron1"/>
    <dgm:cxn modelId="{93377811-E00B-4BB0-825B-178F6A7BB14B}" type="presOf" srcId="{A35FCDEE-80AB-40E9-B2EA-8A0E14C1FBD6}" destId="{426B3A61-7DEE-47D8-9E47-5658A6E9CA90}" srcOrd="0" destOrd="0" presId="urn:microsoft.com/office/officeart/2005/8/layout/chevron1"/>
    <dgm:cxn modelId="{BB7B64C9-397E-4CFF-80C4-10C16EB22BE1}" srcId="{1BA35E71-4C0E-4D7A-8F15-AA96B07493AC}" destId="{0E7E9474-BE55-4FDA-A2D0-E66BB30FC027}" srcOrd="3" destOrd="0" parTransId="{2D7AA2A6-0CC8-4847-84E2-476890446619}" sibTransId="{418B74C7-C122-482F-A980-91D3857ECB2E}"/>
    <dgm:cxn modelId="{54CD1912-0BD4-41FA-8F11-6A693E7D528D}" type="presOf" srcId="{E45F8CB6-8BEF-44F7-958B-DD15F073D65E}" destId="{8D96A79B-3496-4D9F-ABA8-16EC42BB753E}" srcOrd="0" destOrd="0" presId="urn:microsoft.com/office/officeart/2005/8/layout/chevron1"/>
    <dgm:cxn modelId="{F4BE15EA-1588-4C16-8D5A-9637BC78C9BF}" srcId="{1BA35E71-4C0E-4D7A-8F15-AA96B07493AC}" destId="{E45F8CB6-8BEF-44F7-958B-DD15F073D65E}" srcOrd="2" destOrd="0" parTransId="{F01F8B1D-CFE6-4417-9DB5-F3BE610879F3}" sibTransId="{48311A22-3D66-4AF4-8D59-B485EC50C364}"/>
    <dgm:cxn modelId="{2147F64E-2812-448A-A783-1EEFDEA294F8}" type="presOf" srcId="{8F10F0BC-2258-47F4-B7BE-10E186A4B4DC}" destId="{6E9E3C3E-87EB-4651-9539-1E5DC7A30D93}" srcOrd="0" destOrd="0" presId="urn:microsoft.com/office/officeart/2005/8/layout/chevron1"/>
    <dgm:cxn modelId="{58831FEC-F8DE-4C53-89D4-993C83F1455D}" srcId="{1BA35E71-4C0E-4D7A-8F15-AA96B07493AC}" destId="{A35FCDEE-80AB-40E9-B2EA-8A0E14C1FBD6}" srcOrd="0" destOrd="0" parTransId="{887F2589-05F6-4B5B-8657-05FB08D69555}" sibTransId="{B416949E-8B98-4A0B-93A6-66435B7C1EF5}"/>
    <dgm:cxn modelId="{A94330E5-12AD-4F3B-AF0F-5661FE669000}" type="presOf" srcId="{1BA35E71-4C0E-4D7A-8F15-AA96B07493AC}" destId="{4B9A9BE6-042E-4262-BA4C-F0A6DD7AC16C}" srcOrd="0" destOrd="0" presId="urn:microsoft.com/office/officeart/2005/8/layout/chevron1"/>
    <dgm:cxn modelId="{68C11E3A-AB12-4EA5-B014-00F17BD40F22}" type="presParOf" srcId="{4B9A9BE6-042E-4262-BA4C-F0A6DD7AC16C}" destId="{426B3A61-7DEE-47D8-9E47-5658A6E9CA90}" srcOrd="0" destOrd="0" presId="urn:microsoft.com/office/officeart/2005/8/layout/chevron1"/>
    <dgm:cxn modelId="{285E93ED-CEAC-4343-9989-B1ED029FAA61}" type="presParOf" srcId="{4B9A9BE6-042E-4262-BA4C-F0A6DD7AC16C}" destId="{A01D6B3D-DCE6-486B-B5B1-DB4BA96D0A08}" srcOrd="1" destOrd="0" presId="urn:microsoft.com/office/officeart/2005/8/layout/chevron1"/>
    <dgm:cxn modelId="{A6D5D7C1-E9C3-4780-A758-1985B8ABC9B0}" type="presParOf" srcId="{4B9A9BE6-042E-4262-BA4C-F0A6DD7AC16C}" destId="{6E9E3C3E-87EB-4651-9539-1E5DC7A30D93}" srcOrd="2" destOrd="0" presId="urn:microsoft.com/office/officeart/2005/8/layout/chevron1"/>
    <dgm:cxn modelId="{72EC8B7B-DA2B-4F0A-AC32-782AB013B4EF}" type="presParOf" srcId="{4B9A9BE6-042E-4262-BA4C-F0A6DD7AC16C}" destId="{C595D862-C6EC-4692-8C0A-B7007FFB46EB}" srcOrd="3" destOrd="0" presId="urn:microsoft.com/office/officeart/2005/8/layout/chevron1"/>
    <dgm:cxn modelId="{34B7200E-57A1-4A2B-ADE2-A07F1DD0D981}" type="presParOf" srcId="{4B9A9BE6-042E-4262-BA4C-F0A6DD7AC16C}" destId="{8D96A79B-3496-4D9F-ABA8-16EC42BB753E}" srcOrd="4" destOrd="0" presId="urn:microsoft.com/office/officeart/2005/8/layout/chevron1"/>
    <dgm:cxn modelId="{26E01819-06D2-4FA4-A2AC-3993251DB9AC}" type="presParOf" srcId="{4B9A9BE6-042E-4262-BA4C-F0A6DD7AC16C}" destId="{985480F7-80B8-463C-B4AD-FC3DF8B02363}" srcOrd="5" destOrd="0" presId="urn:microsoft.com/office/officeart/2005/8/layout/chevron1"/>
    <dgm:cxn modelId="{ADC247EC-E057-4123-939C-2F8A64FFA1D1}" type="presParOf" srcId="{4B9A9BE6-042E-4262-BA4C-F0A6DD7AC16C}" destId="{10C93C5A-7D34-4AA0-83BE-E37743C87CE8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BA35E71-4C0E-4D7A-8F15-AA96B07493AC}" type="doc">
      <dgm:prSet loTypeId="urn:microsoft.com/office/officeart/2005/8/layout/chevron1" loCatId="process" qsTypeId="urn:microsoft.com/office/officeart/2005/8/quickstyle/simple5" qsCatId="simple" csTypeId="urn:microsoft.com/office/officeart/2005/8/colors/accent4_2" csCatId="accent4" phldr="1"/>
      <dgm:spPr/>
    </dgm:pt>
    <dgm:pt modelId="{A35FCDEE-80AB-40E9-B2EA-8A0E14C1FBD6}">
      <dgm:prSet phldrT="[Text]"/>
      <dgm:spPr/>
      <dgm:t>
        <a:bodyPr/>
        <a:lstStyle/>
        <a:p>
          <a:r>
            <a:rPr lang="bs-Latn-BA" dirty="0" smtClean="0"/>
            <a:t>Opis teme</a:t>
          </a:r>
          <a:endParaRPr lang="bs-Latn-BA" dirty="0"/>
        </a:p>
      </dgm:t>
    </dgm:pt>
    <dgm:pt modelId="{887F2589-05F6-4B5B-8657-05FB08D69555}" type="parTrans" cxnId="{58831FEC-F8DE-4C53-89D4-993C83F1455D}">
      <dgm:prSet/>
      <dgm:spPr/>
      <dgm:t>
        <a:bodyPr/>
        <a:lstStyle/>
        <a:p>
          <a:endParaRPr lang="bs-Latn-BA"/>
        </a:p>
      </dgm:t>
    </dgm:pt>
    <dgm:pt modelId="{B416949E-8B98-4A0B-93A6-66435B7C1EF5}" type="sibTrans" cxnId="{58831FEC-F8DE-4C53-89D4-993C83F1455D}">
      <dgm:prSet/>
      <dgm:spPr/>
      <dgm:t>
        <a:bodyPr/>
        <a:lstStyle/>
        <a:p>
          <a:endParaRPr lang="bs-Latn-BA"/>
        </a:p>
      </dgm:t>
    </dgm:pt>
    <dgm:pt modelId="{8F10F0BC-2258-47F4-B7BE-10E186A4B4DC}">
      <dgm:prSet phldrT="[Text]"/>
      <dgm:spPr/>
      <dgm:t>
        <a:bodyPr/>
        <a:lstStyle/>
        <a:p>
          <a:r>
            <a:rPr lang="bs-Latn-BA" dirty="0" smtClean="0"/>
            <a:t>Funkcionalnosti sistema</a:t>
          </a:r>
          <a:endParaRPr lang="bs-Latn-BA" dirty="0"/>
        </a:p>
      </dgm:t>
    </dgm:pt>
    <dgm:pt modelId="{EB53AE82-EB72-4B67-887B-A8CEFCC69533}" type="parTrans" cxnId="{BD2CAB8A-7E62-42F5-B38C-0C7AE0CDCCC1}">
      <dgm:prSet/>
      <dgm:spPr/>
      <dgm:t>
        <a:bodyPr/>
        <a:lstStyle/>
        <a:p>
          <a:endParaRPr lang="bs-Latn-BA"/>
        </a:p>
      </dgm:t>
    </dgm:pt>
    <dgm:pt modelId="{92809E36-8B9A-457B-BEC3-893DD5E258AD}" type="sibTrans" cxnId="{BD2CAB8A-7E62-42F5-B38C-0C7AE0CDCCC1}">
      <dgm:prSet/>
      <dgm:spPr/>
      <dgm:t>
        <a:bodyPr/>
        <a:lstStyle/>
        <a:p>
          <a:endParaRPr lang="bs-Latn-BA"/>
        </a:p>
      </dgm:t>
    </dgm:pt>
    <dgm:pt modelId="{E45F8CB6-8BEF-44F7-958B-DD15F073D65E}">
      <dgm:prSet phldrT="[Text]"/>
      <dgm:spPr/>
      <dgm:t>
        <a:bodyPr/>
        <a:lstStyle/>
        <a:p>
          <a:r>
            <a:rPr lang="bs-Latn-BA" dirty="0" smtClean="0"/>
            <a:t>Akteri u sistemu</a:t>
          </a:r>
          <a:endParaRPr lang="bs-Latn-BA" dirty="0"/>
        </a:p>
      </dgm:t>
    </dgm:pt>
    <dgm:pt modelId="{F01F8B1D-CFE6-4417-9DB5-F3BE610879F3}" type="parTrans" cxnId="{F4BE15EA-1588-4C16-8D5A-9637BC78C9BF}">
      <dgm:prSet/>
      <dgm:spPr/>
      <dgm:t>
        <a:bodyPr/>
        <a:lstStyle/>
        <a:p>
          <a:endParaRPr lang="bs-Latn-BA"/>
        </a:p>
      </dgm:t>
    </dgm:pt>
    <dgm:pt modelId="{48311A22-3D66-4AF4-8D59-B485EC50C364}" type="sibTrans" cxnId="{F4BE15EA-1588-4C16-8D5A-9637BC78C9BF}">
      <dgm:prSet/>
      <dgm:spPr/>
      <dgm:t>
        <a:bodyPr/>
        <a:lstStyle/>
        <a:p>
          <a:endParaRPr lang="bs-Latn-BA"/>
        </a:p>
      </dgm:t>
    </dgm:pt>
    <dgm:pt modelId="{0E7E9474-BE55-4FDA-A2D0-E66BB30FC027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Procesi</a:t>
          </a:r>
          <a:endParaRPr lang="bs-Latn-BA" dirty="0"/>
        </a:p>
      </dgm:t>
    </dgm:pt>
    <dgm:pt modelId="{2D7AA2A6-0CC8-4847-84E2-476890446619}" type="parTrans" cxnId="{BB7B64C9-397E-4CFF-80C4-10C16EB22BE1}">
      <dgm:prSet/>
      <dgm:spPr/>
      <dgm:t>
        <a:bodyPr/>
        <a:lstStyle/>
        <a:p>
          <a:endParaRPr lang="bs-Latn-BA"/>
        </a:p>
      </dgm:t>
    </dgm:pt>
    <dgm:pt modelId="{418B74C7-C122-482F-A980-91D3857ECB2E}" type="sibTrans" cxnId="{BB7B64C9-397E-4CFF-80C4-10C16EB22BE1}">
      <dgm:prSet/>
      <dgm:spPr/>
      <dgm:t>
        <a:bodyPr/>
        <a:lstStyle/>
        <a:p>
          <a:endParaRPr lang="bs-Latn-BA"/>
        </a:p>
      </dgm:t>
    </dgm:pt>
    <dgm:pt modelId="{4B9A9BE6-042E-4262-BA4C-F0A6DD7AC16C}" type="pres">
      <dgm:prSet presAssocID="{1BA35E71-4C0E-4D7A-8F15-AA96B07493AC}" presName="Name0" presStyleCnt="0">
        <dgm:presLayoutVars>
          <dgm:dir/>
          <dgm:animLvl val="lvl"/>
          <dgm:resizeHandles val="exact"/>
        </dgm:presLayoutVars>
      </dgm:prSet>
      <dgm:spPr/>
    </dgm:pt>
    <dgm:pt modelId="{426B3A61-7DEE-47D8-9E47-5658A6E9CA90}" type="pres">
      <dgm:prSet presAssocID="{A35FCDEE-80AB-40E9-B2EA-8A0E14C1FBD6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A01D6B3D-DCE6-486B-B5B1-DB4BA96D0A08}" type="pres">
      <dgm:prSet presAssocID="{B416949E-8B98-4A0B-93A6-66435B7C1EF5}" presName="parTxOnlySpace" presStyleCnt="0"/>
      <dgm:spPr/>
    </dgm:pt>
    <dgm:pt modelId="{6E9E3C3E-87EB-4651-9539-1E5DC7A30D93}" type="pres">
      <dgm:prSet presAssocID="{8F10F0BC-2258-47F4-B7BE-10E186A4B4DC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C595D862-C6EC-4692-8C0A-B7007FFB46EB}" type="pres">
      <dgm:prSet presAssocID="{92809E36-8B9A-457B-BEC3-893DD5E258AD}" presName="parTxOnlySpace" presStyleCnt="0"/>
      <dgm:spPr/>
    </dgm:pt>
    <dgm:pt modelId="{8D96A79B-3496-4D9F-ABA8-16EC42BB753E}" type="pres">
      <dgm:prSet presAssocID="{E45F8CB6-8BEF-44F7-958B-DD15F073D65E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985480F7-80B8-463C-B4AD-FC3DF8B02363}" type="pres">
      <dgm:prSet presAssocID="{48311A22-3D66-4AF4-8D59-B485EC50C364}" presName="parTxOnlySpace" presStyleCnt="0"/>
      <dgm:spPr/>
    </dgm:pt>
    <dgm:pt modelId="{10C93C5A-7D34-4AA0-83BE-E37743C87CE8}" type="pres">
      <dgm:prSet presAssocID="{0E7E9474-BE55-4FDA-A2D0-E66BB30FC027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9FEBC857-511F-4E75-95EF-1E151180B3C3}" type="presOf" srcId="{0E7E9474-BE55-4FDA-A2D0-E66BB30FC027}" destId="{10C93C5A-7D34-4AA0-83BE-E37743C87CE8}" srcOrd="0" destOrd="0" presId="urn:microsoft.com/office/officeart/2005/8/layout/chevron1"/>
    <dgm:cxn modelId="{49D11BEF-BB79-4B06-8695-4226CAB81016}" type="presOf" srcId="{1BA35E71-4C0E-4D7A-8F15-AA96B07493AC}" destId="{4B9A9BE6-042E-4262-BA4C-F0A6DD7AC16C}" srcOrd="0" destOrd="0" presId="urn:microsoft.com/office/officeart/2005/8/layout/chevron1"/>
    <dgm:cxn modelId="{BD2CAB8A-7E62-42F5-B38C-0C7AE0CDCCC1}" srcId="{1BA35E71-4C0E-4D7A-8F15-AA96B07493AC}" destId="{8F10F0BC-2258-47F4-B7BE-10E186A4B4DC}" srcOrd="1" destOrd="0" parTransId="{EB53AE82-EB72-4B67-887B-A8CEFCC69533}" sibTransId="{92809E36-8B9A-457B-BEC3-893DD5E258AD}"/>
    <dgm:cxn modelId="{BB7B64C9-397E-4CFF-80C4-10C16EB22BE1}" srcId="{1BA35E71-4C0E-4D7A-8F15-AA96B07493AC}" destId="{0E7E9474-BE55-4FDA-A2D0-E66BB30FC027}" srcOrd="3" destOrd="0" parTransId="{2D7AA2A6-0CC8-4847-84E2-476890446619}" sibTransId="{418B74C7-C122-482F-A980-91D3857ECB2E}"/>
    <dgm:cxn modelId="{F4BE15EA-1588-4C16-8D5A-9637BC78C9BF}" srcId="{1BA35E71-4C0E-4D7A-8F15-AA96B07493AC}" destId="{E45F8CB6-8BEF-44F7-958B-DD15F073D65E}" srcOrd="2" destOrd="0" parTransId="{F01F8B1D-CFE6-4417-9DB5-F3BE610879F3}" sibTransId="{48311A22-3D66-4AF4-8D59-B485EC50C364}"/>
    <dgm:cxn modelId="{F8C842E8-0A4F-42A5-A1F3-DFA031DE04D3}" type="presOf" srcId="{E45F8CB6-8BEF-44F7-958B-DD15F073D65E}" destId="{8D96A79B-3496-4D9F-ABA8-16EC42BB753E}" srcOrd="0" destOrd="0" presId="urn:microsoft.com/office/officeart/2005/8/layout/chevron1"/>
    <dgm:cxn modelId="{E99E7628-0668-4FAD-A6E9-8BB634F64DC0}" type="presOf" srcId="{8F10F0BC-2258-47F4-B7BE-10E186A4B4DC}" destId="{6E9E3C3E-87EB-4651-9539-1E5DC7A30D93}" srcOrd="0" destOrd="0" presId="urn:microsoft.com/office/officeart/2005/8/layout/chevron1"/>
    <dgm:cxn modelId="{58831FEC-F8DE-4C53-89D4-993C83F1455D}" srcId="{1BA35E71-4C0E-4D7A-8F15-AA96B07493AC}" destId="{A35FCDEE-80AB-40E9-B2EA-8A0E14C1FBD6}" srcOrd="0" destOrd="0" parTransId="{887F2589-05F6-4B5B-8657-05FB08D69555}" sibTransId="{B416949E-8B98-4A0B-93A6-66435B7C1EF5}"/>
    <dgm:cxn modelId="{1CBEA486-FA9C-418A-8F55-67676FAA4240}" type="presOf" srcId="{A35FCDEE-80AB-40E9-B2EA-8A0E14C1FBD6}" destId="{426B3A61-7DEE-47D8-9E47-5658A6E9CA90}" srcOrd="0" destOrd="0" presId="urn:microsoft.com/office/officeart/2005/8/layout/chevron1"/>
    <dgm:cxn modelId="{9F62B330-2D13-4A49-8BCC-B9B7EED06C58}" type="presParOf" srcId="{4B9A9BE6-042E-4262-BA4C-F0A6DD7AC16C}" destId="{426B3A61-7DEE-47D8-9E47-5658A6E9CA90}" srcOrd="0" destOrd="0" presId="urn:microsoft.com/office/officeart/2005/8/layout/chevron1"/>
    <dgm:cxn modelId="{BF17E04C-D30E-4D8F-952F-68CDA2F6FE6C}" type="presParOf" srcId="{4B9A9BE6-042E-4262-BA4C-F0A6DD7AC16C}" destId="{A01D6B3D-DCE6-486B-B5B1-DB4BA96D0A08}" srcOrd="1" destOrd="0" presId="urn:microsoft.com/office/officeart/2005/8/layout/chevron1"/>
    <dgm:cxn modelId="{4A5A9B10-BEB1-45AE-BA7B-1A54C4A849BD}" type="presParOf" srcId="{4B9A9BE6-042E-4262-BA4C-F0A6DD7AC16C}" destId="{6E9E3C3E-87EB-4651-9539-1E5DC7A30D93}" srcOrd="2" destOrd="0" presId="urn:microsoft.com/office/officeart/2005/8/layout/chevron1"/>
    <dgm:cxn modelId="{60CD1D02-9C9C-4EF1-870D-EA114BC27D40}" type="presParOf" srcId="{4B9A9BE6-042E-4262-BA4C-F0A6DD7AC16C}" destId="{C595D862-C6EC-4692-8C0A-B7007FFB46EB}" srcOrd="3" destOrd="0" presId="urn:microsoft.com/office/officeart/2005/8/layout/chevron1"/>
    <dgm:cxn modelId="{E1FE2606-EE49-4D71-B87B-8B66B1213A35}" type="presParOf" srcId="{4B9A9BE6-042E-4262-BA4C-F0A6DD7AC16C}" destId="{8D96A79B-3496-4D9F-ABA8-16EC42BB753E}" srcOrd="4" destOrd="0" presId="urn:microsoft.com/office/officeart/2005/8/layout/chevron1"/>
    <dgm:cxn modelId="{584D2638-BCB1-4DB3-BC7E-45585CBF1647}" type="presParOf" srcId="{4B9A9BE6-042E-4262-BA4C-F0A6DD7AC16C}" destId="{985480F7-80B8-463C-B4AD-FC3DF8B02363}" srcOrd="5" destOrd="0" presId="urn:microsoft.com/office/officeart/2005/8/layout/chevron1"/>
    <dgm:cxn modelId="{F3F78A64-8C19-421F-A9C6-33F4D6DC4994}" type="presParOf" srcId="{4B9A9BE6-042E-4262-BA4C-F0A6DD7AC16C}" destId="{10C93C5A-7D34-4AA0-83BE-E37743C87CE8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7A2F254-6F61-44F5-926D-A1CBA6BD2DCA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6CB504B9-7B8F-4F77-B200-42BF42D1F840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Dijagrami slučajeva upotrebe</a:t>
          </a:r>
          <a:endParaRPr lang="bs-Latn-BA" dirty="0"/>
        </a:p>
      </dgm:t>
    </dgm:pt>
    <dgm:pt modelId="{8172945B-5802-402B-A0D5-E86FB3BA8D0B}" type="parTrans" cxnId="{E1CB80BE-1D1A-4356-BB13-3AF23D33E9B4}">
      <dgm:prSet/>
      <dgm:spPr/>
      <dgm:t>
        <a:bodyPr/>
        <a:lstStyle/>
        <a:p>
          <a:endParaRPr lang="bs-Latn-BA"/>
        </a:p>
      </dgm:t>
    </dgm:pt>
    <dgm:pt modelId="{DF7429FF-3F22-4357-BCD4-A0E82D4FA816}" type="sibTrans" cxnId="{E1CB80BE-1D1A-4356-BB13-3AF23D33E9B4}">
      <dgm:prSet/>
      <dgm:spPr/>
      <dgm:t>
        <a:bodyPr/>
        <a:lstStyle/>
        <a:p>
          <a:endParaRPr lang="bs-Latn-BA"/>
        </a:p>
      </dgm:t>
    </dgm:pt>
    <dgm:pt modelId="{B25D3E64-0F51-453E-B6ED-D3D4F9416108}">
      <dgm:prSet phldrT="[Text]"/>
      <dgm:spPr/>
      <dgm:t>
        <a:bodyPr/>
        <a:lstStyle/>
        <a:p>
          <a:r>
            <a:rPr lang="bs-Latn-BA" dirty="0" smtClean="0"/>
            <a:t>Dijagrami aktivnosti</a:t>
          </a:r>
          <a:endParaRPr lang="bs-Latn-BA" dirty="0"/>
        </a:p>
      </dgm:t>
    </dgm:pt>
    <dgm:pt modelId="{A3233871-8396-4DB4-B2B6-A71443D7DF93}" type="parTrans" cxnId="{F80B8B74-8362-42AD-A61D-AA03AE9DC541}">
      <dgm:prSet/>
      <dgm:spPr/>
      <dgm:t>
        <a:bodyPr/>
        <a:lstStyle/>
        <a:p>
          <a:endParaRPr lang="bs-Latn-BA"/>
        </a:p>
      </dgm:t>
    </dgm:pt>
    <dgm:pt modelId="{89301BDF-90B5-463D-BC30-C8FA6E3333A3}" type="sibTrans" cxnId="{F80B8B74-8362-42AD-A61D-AA03AE9DC541}">
      <dgm:prSet/>
      <dgm:spPr/>
      <dgm:t>
        <a:bodyPr/>
        <a:lstStyle/>
        <a:p>
          <a:endParaRPr lang="bs-Latn-BA"/>
        </a:p>
      </dgm:t>
    </dgm:pt>
    <dgm:pt modelId="{628767E4-E9EF-4AD7-8D76-60A53EB42E57}">
      <dgm:prSet phldrT="[Text]"/>
      <dgm:spPr/>
      <dgm:t>
        <a:bodyPr/>
        <a:lstStyle/>
        <a:p>
          <a:r>
            <a:rPr lang="bs-Latn-BA" dirty="0" smtClean="0"/>
            <a:t>Design paterni</a:t>
          </a:r>
        </a:p>
      </dgm:t>
    </dgm:pt>
    <dgm:pt modelId="{898A1359-4E86-4450-BCC8-78217E8580C4}" type="parTrans" cxnId="{2E9AEF6F-C1D0-4A72-8E01-17DF8E6FC48D}">
      <dgm:prSet/>
      <dgm:spPr/>
      <dgm:t>
        <a:bodyPr/>
        <a:lstStyle/>
        <a:p>
          <a:endParaRPr lang="bs-Latn-BA"/>
        </a:p>
      </dgm:t>
    </dgm:pt>
    <dgm:pt modelId="{1FB0FAEC-882E-4818-A4E0-08D359C437B5}" type="sibTrans" cxnId="{2E9AEF6F-C1D0-4A72-8E01-17DF8E6FC48D}">
      <dgm:prSet/>
      <dgm:spPr/>
      <dgm:t>
        <a:bodyPr/>
        <a:lstStyle/>
        <a:p>
          <a:endParaRPr lang="bs-Latn-BA"/>
        </a:p>
      </dgm:t>
    </dgm:pt>
    <dgm:pt modelId="{CCD52D0E-DE8C-4F27-B6BE-3AF5D73E82C1}">
      <dgm:prSet phldrT="[Text]"/>
      <dgm:spPr/>
      <dgm:t>
        <a:bodyPr/>
        <a:lstStyle/>
        <a:p>
          <a:r>
            <a:rPr lang="bs-Latn-BA" dirty="0" smtClean="0"/>
            <a:t>Dijagrami klasa</a:t>
          </a:r>
          <a:endParaRPr lang="bs-Latn-BA" dirty="0"/>
        </a:p>
      </dgm:t>
    </dgm:pt>
    <dgm:pt modelId="{F5AC859E-73C2-4622-AB57-AE1D8B0438F7}" type="parTrans" cxnId="{40CA2D5F-8494-484F-8A71-AF6F58391DCF}">
      <dgm:prSet/>
      <dgm:spPr/>
      <dgm:t>
        <a:bodyPr/>
        <a:lstStyle/>
        <a:p>
          <a:endParaRPr lang="bs-Latn-BA"/>
        </a:p>
      </dgm:t>
    </dgm:pt>
    <dgm:pt modelId="{90611CA8-3642-4D96-A6D7-6D25537A4631}" type="sibTrans" cxnId="{40CA2D5F-8494-484F-8A71-AF6F58391DCF}">
      <dgm:prSet/>
      <dgm:spPr/>
      <dgm:t>
        <a:bodyPr/>
        <a:lstStyle/>
        <a:p>
          <a:endParaRPr lang="bs-Latn-BA"/>
        </a:p>
      </dgm:t>
    </dgm:pt>
    <dgm:pt modelId="{13742488-5358-487B-9570-19C3434F834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Dijagrami objekata</a:t>
          </a:r>
        </a:p>
      </dgm:t>
    </dgm:pt>
    <dgm:pt modelId="{2A2C53B5-6E6E-4B2B-8787-4917F7FC585D}" type="parTrans" cxnId="{05EC84E8-1847-4D32-8303-B0F8A2E9EC97}">
      <dgm:prSet/>
      <dgm:spPr/>
      <dgm:t>
        <a:bodyPr/>
        <a:lstStyle/>
        <a:p>
          <a:endParaRPr lang="bs-Latn-BA"/>
        </a:p>
      </dgm:t>
    </dgm:pt>
    <dgm:pt modelId="{39649FCD-190D-40C4-8FD1-7BECDAD7AF5A}" type="sibTrans" cxnId="{05EC84E8-1847-4D32-8303-B0F8A2E9EC97}">
      <dgm:prSet/>
      <dgm:spPr/>
      <dgm:t>
        <a:bodyPr/>
        <a:lstStyle/>
        <a:p>
          <a:endParaRPr lang="bs-Latn-BA"/>
        </a:p>
      </dgm:t>
    </dgm:pt>
    <dgm:pt modelId="{C9D9F195-A609-4F87-9DEE-C3A0039F69C1}">
      <dgm:prSet phldrT="[Text]"/>
      <dgm:spPr/>
      <dgm:t>
        <a:bodyPr/>
        <a:lstStyle/>
        <a:p>
          <a:r>
            <a:rPr lang="bs-Latn-BA" dirty="0" smtClean="0"/>
            <a:t>Dijagram interakcije</a:t>
          </a:r>
        </a:p>
      </dgm:t>
    </dgm:pt>
    <dgm:pt modelId="{A3D44939-3E81-4166-94CB-26A977E55D65}" type="parTrans" cxnId="{939F6002-3708-450F-A9C0-E10ACDF2B392}">
      <dgm:prSet/>
      <dgm:spPr/>
      <dgm:t>
        <a:bodyPr/>
        <a:lstStyle/>
        <a:p>
          <a:endParaRPr lang="bs-Latn-BA"/>
        </a:p>
      </dgm:t>
    </dgm:pt>
    <dgm:pt modelId="{EFBF704A-D0A0-4168-AA93-47E8FC456DF5}" type="sibTrans" cxnId="{939F6002-3708-450F-A9C0-E10ACDF2B392}">
      <dgm:prSet/>
      <dgm:spPr/>
      <dgm:t>
        <a:bodyPr/>
        <a:lstStyle/>
        <a:p>
          <a:endParaRPr lang="bs-Latn-BA"/>
        </a:p>
      </dgm:t>
    </dgm:pt>
    <dgm:pt modelId="{772EA137-16F0-4E6E-BFC0-B43110A7E55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 komponenti</a:t>
          </a:r>
        </a:p>
      </dgm:t>
    </dgm:pt>
    <dgm:pt modelId="{E9A6472C-FC7A-472B-9D35-71E8465B9160}" type="parTrans" cxnId="{A98584B6-BBB6-49FB-98CA-78B73CEFBF7D}">
      <dgm:prSet/>
      <dgm:spPr/>
      <dgm:t>
        <a:bodyPr/>
        <a:lstStyle/>
        <a:p>
          <a:endParaRPr lang="bs-Latn-BA"/>
        </a:p>
      </dgm:t>
    </dgm:pt>
    <dgm:pt modelId="{25B7C6B5-6EF8-4D03-AB08-FD429C887997}" type="sibTrans" cxnId="{A98584B6-BBB6-49FB-98CA-78B73CEFBF7D}">
      <dgm:prSet/>
      <dgm:spPr/>
      <dgm:t>
        <a:bodyPr/>
        <a:lstStyle/>
        <a:p>
          <a:endParaRPr lang="bs-Latn-BA"/>
        </a:p>
      </dgm:t>
    </dgm:pt>
    <dgm:pt modelId="{98C07863-7CB1-4D3B-AB68-CBC5EEEF3A4A}" type="pres">
      <dgm:prSet presAssocID="{57A2F254-6F61-44F5-926D-A1CBA6BD2DCA}" presName="Name0" presStyleCnt="0">
        <dgm:presLayoutVars>
          <dgm:dir/>
          <dgm:animLvl val="lvl"/>
          <dgm:resizeHandles val="exact"/>
        </dgm:presLayoutVars>
      </dgm:prSet>
      <dgm:spPr/>
    </dgm:pt>
    <dgm:pt modelId="{DAB07BF0-2A19-47B7-A6EC-B1C897BD823E}" type="pres">
      <dgm:prSet presAssocID="{6CB504B9-7B8F-4F77-B200-42BF42D1F840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6EAB536-FF9B-441E-8F4E-3EC28967CE48}" type="pres">
      <dgm:prSet presAssocID="{DF7429FF-3F22-4357-BCD4-A0E82D4FA816}" presName="parTxOnlySpace" presStyleCnt="0"/>
      <dgm:spPr/>
    </dgm:pt>
    <dgm:pt modelId="{12B22FA0-AFB0-4A83-A287-CFE36B89FF8E}" type="pres">
      <dgm:prSet presAssocID="{B25D3E64-0F51-453E-B6ED-D3D4F9416108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678C7585-B2B8-4AC4-BB6F-CBB591DF7C0C}" type="pres">
      <dgm:prSet presAssocID="{89301BDF-90B5-463D-BC30-C8FA6E3333A3}" presName="parTxOnlySpace" presStyleCnt="0"/>
      <dgm:spPr/>
    </dgm:pt>
    <dgm:pt modelId="{9126D1AA-2352-4719-8886-9DBE16EBCB28}" type="pres">
      <dgm:prSet presAssocID="{CCD52D0E-DE8C-4F27-B6BE-3AF5D73E82C1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22609A9-889E-4AFB-8AC9-82934E401431}" type="pres">
      <dgm:prSet presAssocID="{90611CA8-3642-4D96-A6D7-6D25537A4631}" presName="parTxOnlySpace" presStyleCnt="0"/>
      <dgm:spPr/>
    </dgm:pt>
    <dgm:pt modelId="{CF19ED3F-562A-4681-8B86-938B80E86599}" type="pres">
      <dgm:prSet presAssocID="{628767E4-E9EF-4AD7-8D76-60A53EB42E57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2B93B570-EBEA-4059-B547-4DE700405567}" type="pres">
      <dgm:prSet presAssocID="{1FB0FAEC-882E-4818-A4E0-08D359C437B5}" presName="parTxOnlySpace" presStyleCnt="0"/>
      <dgm:spPr/>
    </dgm:pt>
    <dgm:pt modelId="{A86CD422-6729-4AB3-B146-2AA13D465387}" type="pres">
      <dgm:prSet presAssocID="{C9D9F195-A609-4F87-9DEE-C3A0039F69C1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593FFBC9-2617-4038-A217-0706B5D701EF}" type="pres">
      <dgm:prSet presAssocID="{EFBF704A-D0A0-4168-AA93-47E8FC456DF5}" presName="parTxOnlySpace" presStyleCnt="0"/>
      <dgm:spPr/>
    </dgm:pt>
    <dgm:pt modelId="{9DF37898-41FB-4330-9B7E-82396E19CF87}" type="pres">
      <dgm:prSet presAssocID="{13742488-5358-487B-9570-19C3434F834B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5FFAF93-8E62-499D-B629-9C0E0BA74E07}" type="pres">
      <dgm:prSet presAssocID="{39649FCD-190D-40C4-8FD1-7BECDAD7AF5A}" presName="parTxOnlySpace" presStyleCnt="0"/>
      <dgm:spPr/>
    </dgm:pt>
    <dgm:pt modelId="{643D692F-0FC9-4AE1-84DB-411357FF8CD8}" type="pres">
      <dgm:prSet presAssocID="{772EA137-16F0-4E6E-BFC0-B43110A7E55B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40CA2D5F-8494-484F-8A71-AF6F58391DCF}" srcId="{57A2F254-6F61-44F5-926D-A1CBA6BD2DCA}" destId="{CCD52D0E-DE8C-4F27-B6BE-3AF5D73E82C1}" srcOrd="2" destOrd="0" parTransId="{F5AC859E-73C2-4622-AB57-AE1D8B0438F7}" sibTransId="{90611CA8-3642-4D96-A6D7-6D25537A4631}"/>
    <dgm:cxn modelId="{05CF3053-F8DA-4617-A6CB-2148125257BE}" type="presOf" srcId="{C9D9F195-A609-4F87-9DEE-C3A0039F69C1}" destId="{A86CD422-6729-4AB3-B146-2AA13D465387}" srcOrd="0" destOrd="0" presId="urn:microsoft.com/office/officeart/2005/8/layout/chevron1"/>
    <dgm:cxn modelId="{939F6002-3708-450F-A9C0-E10ACDF2B392}" srcId="{57A2F254-6F61-44F5-926D-A1CBA6BD2DCA}" destId="{C9D9F195-A609-4F87-9DEE-C3A0039F69C1}" srcOrd="4" destOrd="0" parTransId="{A3D44939-3E81-4166-94CB-26A977E55D65}" sibTransId="{EFBF704A-D0A0-4168-AA93-47E8FC456DF5}"/>
    <dgm:cxn modelId="{A98584B6-BBB6-49FB-98CA-78B73CEFBF7D}" srcId="{57A2F254-6F61-44F5-926D-A1CBA6BD2DCA}" destId="{772EA137-16F0-4E6E-BFC0-B43110A7E55B}" srcOrd="6" destOrd="0" parTransId="{E9A6472C-FC7A-472B-9D35-71E8465B9160}" sibTransId="{25B7C6B5-6EF8-4D03-AB08-FD429C887997}"/>
    <dgm:cxn modelId="{43282495-3A3D-48FC-A66F-99B200DB3419}" type="presOf" srcId="{B25D3E64-0F51-453E-B6ED-D3D4F9416108}" destId="{12B22FA0-AFB0-4A83-A287-CFE36B89FF8E}" srcOrd="0" destOrd="0" presId="urn:microsoft.com/office/officeart/2005/8/layout/chevron1"/>
    <dgm:cxn modelId="{F80B8B74-8362-42AD-A61D-AA03AE9DC541}" srcId="{57A2F254-6F61-44F5-926D-A1CBA6BD2DCA}" destId="{B25D3E64-0F51-453E-B6ED-D3D4F9416108}" srcOrd="1" destOrd="0" parTransId="{A3233871-8396-4DB4-B2B6-A71443D7DF93}" sibTransId="{89301BDF-90B5-463D-BC30-C8FA6E3333A3}"/>
    <dgm:cxn modelId="{2E9AEF6F-C1D0-4A72-8E01-17DF8E6FC48D}" srcId="{57A2F254-6F61-44F5-926D-A1CBA6BD2DCA}" destId="{628767E4-E9EF-4AD7-8D76-60A53EB42E57}" srcOrd="3" destOrd="0" parTransId="{898A1359-4E86-4450-BCC8-78217E8580C4}" sibTransId="{1FB0FAEC-882E-4818-A4E0-08D359C437B5}"/>
    <dgm:cxn modelId="{2A155151-6CCF-4B9A-9443-B272CBC02503}" type="presOf" srcId="{628767E4-E9EF-4AD7-8D76-60A53EB42E57}" destId="{CF19ED3F-562A-4681-8B86-938B80E86599}" srcOrd="0" destOrd="0" presId="urn:microsoft.com/office/officeart/2005/8/layout/chevron1"/>
    <dgm:cxn modelId="{05EC84E8-1847-4D32-8303-B0F8A2E9EC97}" srcId="{57A2F254-6F61-44F5-926D-A1CBA6BD2DCA}" destId="{13742488-5358-487B-9570-19C3434F834B}" srcOrd="5" destOrd="0" parTransId="{2A2C53B5-6E6E-4B2B-8787-4917F7FC585D}" sibTransId="{39649FCD-190D-40C4-8FD1-7BECDAD7AF5A}"/>
    <dgm:cxn modelId="{122CBC67-F032-4C5A-9445-2218685DC133}" type="presOf" srcId="{6CB504B9-7B8F-4F77-B200-42BF42D1F840}" destId="{DAB07BF0-2A19-47B7-A6EC-B1C897BD823E}" srcOrd="0" destOrd="0" presId="urn:microsoft.com/office/officeart/2005/8/layout/chevron1"/>
    <dgm:cxn modelId="{C8701A3D-0049-4304-8F59-8EA21089EB73}" type="presOf" srcId="{772EA137-16F0-4E6E-BFC0-B43110A7E55B}" destId="{643D692F-0FC9-4AE1-84DB-411357FF8CD8}" srcOrd="0" destOrd="0" presId="urn:microsoft.com/office/officeart/2005/8/layout/chevron1"/>
    <dgm:cxn modelId="{6737BDBA-8B8D-4601-AFDB-57DD2798729E}" type="presOf" srcId="{57A2F254-6F61-44F5-926D-A1CBA6BD2DCA}" destId="{98C07863-7CB1-4D3B-AB68-CBC5EEEF3A4A}" srcOrd="0" destOrd="0" presId="urn:microsoft.com/office/officeart/2005/8/layout/chevron1"/>
    <dgm:cxn modelId="{E1CB80BE-1D1A-4356-BB13-3AF23D33E9B4}" srcId="{57A2F254-6F61-44F5-926D-A1CBA6BD2DCA}" destId="{6CB504B9-7B8F-4F77-B200-42BF42D1F840}" srcOrd="0" destOrd="0" parTransId="{8172945B-5802-402B-A0D5-E86FB3BA8D0B}" sibTransId="{DF7429FF-3F22-4357-BCD4-A0E82D4FA816}"/>
    <dgm:cxn modelId="{A474204C-7CDB-4525-A9DA-42B20A302B90}" type="presOf" srcId="{CCD52D0E-DE8C-4F27-B6BE-3AF5D73E82C1}" destId="{9126D1AA-2352-4719-8886-9DBE16EBCB28}" srcOrd="0" destOrd="0" presId="urn:microsoft.com/office/officeart/2005/8/layout/chevron1"/>
    <dgm:cxn modelId="{63F3B72A-1F4C-4E35-B9A8-B7D6C23D105B}" type="presOf" srcId="{13742488-5358-487B-9570-19C3434F834B}" destId="{9DF37898-41FB-4330-9B7E-82396E19CF87}" srcOrd="0" destOrd="0" presId="urn:microsoft.com/office/officeart/2005/8/layout/chevron1"/>
    <dgm:cxn modelId="{2D6ABB33-9794-441B-AC5E-14D84C81CD12}" type="presParOf" srcId="{98C07863-7CB1-4D3B-AB68-CBC5EEEF3A4A}" destId="{DAB07BF0-2A19-47B7-A6EC-B1C897BD823E}" srcOrd="0" destOrd="0" presId="urn:microsoft.com/office/officeart/2005/8/layout/chevron1"/>
    <dgm:cxn modelId="{E65EC874-DF21-4FA2-9FE3-56F8DBDAA075}" type="presParOf" srcId="{98C07863-7CB1-4D3B-AB68-CBC5EEEF3A4A}" destId="{46EAB536-FF9B-441E-8F4E-3EC28967CE48}" srcOrd="1" destOrd="0" presId="urn:microsoft.com/office/officeart/2005/8/layout/chevron1"/>
    <dgm:cxn modelId="{B9B7CDAD-1CA9-44A1-988F-DD621A0129A3}" type="presParOf" srcId="{98C07863-7CB1-4D3B-AB68-CBC5EEEF3A4A}" destId="{12B22FA0-AFB0-4A83-A287-CFE36B89FF8E}" srcOrd="2" destOrd="0" presId="urn:microsoft.com/office/officeart/2005/8/layout/chevron1"/>
    <dgm:cxn modelId="{6A9620E1-EFC3-465C-8E0A-C1DCE309CA2E}" type="presParOf" srcId="{98C07863-7CB1-4D3B-AB68-CBC5EEEF3A4A}" destId="{678C7585-B2B8-4AC4-BB6F-CBB591DF7C0C}" srcOrd="3" destOrd="0" presId="urn:microsoft.com/office/officeart/2005/8/layout/chevron1"/>
    <dgm:cxn modelId="{5A130E10-0A96-4239-8F0C-EEAD791A42A0}" type="presParOf" srcId="{98C07863-7CB1-4D3B-AB68-CBC5EEEF3A4A}" destId="{9126D1AA-2352-4719-8886-9DBE16EBCB28}" srcOrd="4" destOrd="0" presId="urn:microsoft.com/office/officeart/2005/8/layout/chevron1"/>
    <dgm:cxn modelId="{672D1DA9-2283-4EA1-B7F2-0550579F5DE5}" type="presParOf" srcId="{98C07863-7CB1-4D3B-AB68-CBC5EEEF3A4A}" destId="{422609A9-889E-4AFB-8AC9-82934E401431}" srcOrd="5" destOrd="0" presId="urn:microsoft.com/office/officeart/2005/8/layout/chevron1"/>
    <dgm:cxn modelId="{C0E0EA5F-2C81-4103-824D-A241A6DA5C7C}" type="presParOf" srcId="{98C07863-7CB1-4D3B-AB68-CBC5EEEF3A4A}" destId="{CF19ED3F-562A-4681-8B86-938B80E86599}" srcOrd="6" destOrd="0" presId="urn:microsoft.com/office/officeart/2005/8/layout/chevron1"/>
    <dgm:cxn modelId="{2571EC5D-F7A8-4B7D-95A2-9DDE466F467F}" type="presParOf" srcId="{98C07863-7CB1-4D3B-AB68-CBC5EEEF3A4A}" destId="{2B93B570-EBEA-4059-B547-4DE700405567}" srcOrd="7" destOrd="0" presId="urn:microsoft.com/office/officeart/2005/8/layout/chevron1"/>
    <dgm:cxn modelId="{ABDE7417-E43C-4922-92F6-C1768B65B12D}" type="presParOf" srcId="{98C07863-7CB1-4D3B-AB68-CBC5EEEF3A4A}" destId="{A86CD422-6729-4AB3-B146-2AA13D465387}" srcOrd="8" destOrd="0" presId="urn:microsoft.com/office/officeart/2005/8/layout/chevron1"/>
    <dgm:cxn modelId="{B5DB1CDC-570C-4B8D-BBEF-B36FBE7B1B5C}" type="presParOf" srcId="{98C07863-7CB1-4D3B-AB68-CBC5EEEF3A4A}" destId="{593FFBC9-2617-4038-A217-0706B5D701EF}" srcOrd="9" destOrd="0" presId="urn:microsoft.com/office/officeart/2005/8/layout/chevron1"/>
    <dgm:cxn modelId="{F0BAA12B-1215-49A2-92B8-72975FA9C193}" type="presParOf" srcId="{98C07863-7CB1-4D3B-AB68-CBC5EEEF3A4A}" destId="{9DF37898-41FB-4330-9B7E-82396E19CF87}" srcOrd="10" destOrd="0" presId="urn:microsoft.com/office/officeart/2005/8/layout/chevron1"/>
    <dgm:cxn modelId="{B8E1B037-61D9-4AB6-BEDE-DCD18CAB92C9}" type="presParOf" srcId="{98C07863-7CB1-4D3B-AB68-CBC5EEEF3A4A}" destId="{45FFAF93-8E62-499D-B629-9C0E0BA74E07}" srcOrd="11" destOrd="0" presId="urn:microsoft.com/office/officeart/2005/8/layout/chevron1"/>
    <dgm:cxn modelId="{8587A411-F30F-4F0D-88D2-7C9C30801D15}" type="presParOf" srcId="{98C07863-7CB1-4D3B-AB68-CBC5EEEF3A4A}" destId="{643D692F-0FC9-4AE1-84DB-411357FF8CD8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7A2F254-6F61-44F5-926D-A1CBA6BD2DCA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6CB504B9-7B8F-4F77-B200-42BF42D1F840}">
      <dgm:prSet phldrT="[Text]"/>
      <dgm:spPr/>
      <dgm:t>
        <a:bodyPr/>
        <a:lstStyle/>
        <a:p>
          <a:r>
            <a:rPr lang="bs-Latn-BA" dirty="0" smtClean="0"/>
            <a:t>Dijagrami slučajeva upotrebe</a:t>
          </a:r>
          <a:endParaRPr lang="bs-Latn-BA" dirty="0"/>
        </a:p>
      </dgm:t>
    </dgm:pt>
    <dgm:pt modelId="{8172945B-5802-402B-A0D5-E86FB3BA8D0B}" type="parTrans" cxnId="{E1CB80BE-1D1A-4356-BB13-3AF23D33E9B4}">
      <dgm:prSet/>
      <dgm:spPr/>
      <dgm:t>
        <a:bodyPr/>
        <a:lstStyle/>
        <a:p>
          <a:endParaRPr lang="bs-Latn-BA"/>
        </a:p>
      </dgm:t>
    </dgm:pt>
    <dgm:pt modelId="{DF7429FF-3F22-4357-BCD4-A0E82D4FA816}" type="sibTrans" cxnId="{E1CB80BE-1D1A-4356-BB13-3AF23D33E9B4}">
      <dgm:prSet/>
      <dgm:spPr/>
      <dgm:t>
        <a:bodyPr/>
        <a:lstStyle/>
        <a:p>
          <a:endParaRPr lang="bs-Latn-BA"/>
        </a:p>
      </dgm:t>
    </dgm:pt>
    <dgm:pt modelId="{B25D3E64-0F51-453E-B6ED-D3D4F9416108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Dijagrami aktivnosti</a:t>
          </a:r>
          <a:endParaRPr lang="bs-Latn-BA" dirty="0"/>
        </a:p>
      </dgm:t>
    </dgm:pt>
    <dgm:pt modelId="{A3233871-8396-4DB4-B2B6-A71443D7DF93}" type="parTrans" cxnId="{F80B8B74-8362-42AD-A61D-AA03AE9DC541}">
      <dgm:prSet/>
      <dgm:spPr/>
      <dgm:t>
        <a:bodyPr/>
        <a:lstStyle/>
        <a:p>
          <a:endParaRPr lang="bs-Latn-BA"/>
        </a:p>
      </dgm:t>
    </dgm:pt>
    <dgm:pt modelId="{89301BDF-90B5-463D-BC30-C8FA6E3333A3}" type="sibTrans" cxnId="{F80B8B74-8362-42AD-A61D-AA03AE9DC541}">
      <dgm:prSet/>
      <dgm:spPr/>
      <dgm:t>
        <a:bodyPr/>
        <a:lstStyle/>
        <a:p>
          <a:endParaRPr lang="bs-Latn-BA"/>
        </a:p>
      </dgm:t>
    </dgm:pt>
    <dgm:pt modelId="{628767E4-E9EF-4AD7-8D76-60A53EB42E57}">
      <dgm:prSet phldrT="[Text]"/>
      <dgm:spPr/>
      <dgm:t>
        <a:bodyPr/>
        <a:lstStyle/>
        <a:p>
          <a:r>
            <a:rPr lang="bs-Latn-BA" dirty="0" smtClean="0"/>
            <a:t>Design paterni</a:t>
          </a:r>
        </a:p>
      </dgm:t>
    </dgm:pt>
    <dgm:pt modelId="{898A1359-4E86-4450-BCC8-78217E8580C4}" type="parTrans" cxnId="{2E9AEF6F-C1D0-4A72-8E01-17DF8E6FC48D}">
      <dgm:prSet/>
      <dgm:spPr/>
      <dgm:t>
        <a:bodyPr/>
        <a:lstStyle/>
        <a:p>
          <a:endParaRPr lang="bs-Latn-BA"/>
        </a:p>
      </dgm:t>
    </dgm:pt>
    <dgm:pt modelId="{1FB0FAEC-882E-4818-A4E0-08D359C437B5}" type="sibTrans" cxnId="{2E9AEF6F-C1D0-4A72-8E01-17DF8E6FC48D}">
      <dgm:prSet/>
      <dgm:spPr/>
      <dgm:t>
        <a:bodyPr/>
        <a:lstStyle/>
        <a:p>
          <a:endParaRPr lang="bs-Latn-BA"/>
        </a:p>
      </dgm:t>
    </dgm:pt>
    <dgm:pt modelId="{CCD52D0E-DE8C-4F27-B6BE-3AF5D73E82C1}">
      <dgm:prSet phldrT="[Text]"/>
      <dgm:spPr/>
      <dgm:t>
        <a:bodyPr/>
        <a:lstStyle/>
        <a:p>
          <a:r>
            <a:rPr lang="bs-Latn-BA" dirty="0" smtClean="0"/>
            <a:t>Dijagrami klasa</a:t>
          </a:r>
          <a:endParaRPr lang="bs-Latn-BA" dirty="0"/>
        </a:p>
      </dgm:t>
    </dgm:pt>
    <dgm:pt modelId="{F5AC859E-73C2-4622-AB57-AE1D8B0438F7}" type="parTrans" cxnId="{40CA2D5F-8494-484F-8A71-AF6F58391DCF}">
      <dgm:prSet/>
      <dgm:spPr/>
      <dgm:t>
        <a:bodyPr/>
        <a:lstStyle/>
        <a:p>
          <a:endParaRPr lang="bs-Latn-BA"/>
        </a:p>
      </dgm:t>
    </dgm:pt>
    <dgm:pt modelId="{90611CA8-3642-4D96-A6D7-6D25537A4631}" type="sibTrans" cxnId="{40CA2D5F-8494-484F-8A71-AF6F58391DCF}">
      <dgm:prSet/>
      <dgm:spPr/>
      <dgm:t>
        <a:bodyPr/>
        <a:lstStyle/>
        <a:p>
          <a:endParaRPr lang="bs-Latn-BA"/>
        </a:p>
      </dgm:t>
    </dgm:pt>
    <dgm:pt modelId="{13742488-5358-487B-9570-19C3434F834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Dijagrami objekata</a:t>
          </a:r>
        </a:p>
      </dgm:t>
    </dgm:pt>
    <dgm:pt modelId="{2A2C53B5-6E6E-4B2B-8787-4917F7FC585D}" type="parTrans" cxnId="{05EC84E8-1847-4D32-8303-B0F8A2E9EC97}">
      <dgm:prSet/>
      <dgm:spPr/>
      <dgm:t>
        <a:bodyPr/>
        <a:lstStyle/>
        <a:p>
          <a:endParaRPr lang="bs-Latn-BA"/>
        </a:p>
      </dgm:t>
    </dgm:pt>
    <dgm:pt modelId="{39649FCD-190D-40C4-8FD1-7BECDAD7AF5A}" type="sibTrans" cxnId="{05EC84E8-1847-4D32-8303-B0F8A2E9EC97}">
      <dgm:prSet/>
      <dgm:spPr/>
      <dgm:t>
        <a:bodyPr/>
        <a:lstStyle/>
        <a:p>
          <a:endParaRPr lang="bs-Latn-BA"/>
        </a:p>
      </dgm:t>
    </dgm:pt>
    <dgm:pt modelId="{C9D9F195-A609-4F87-9DEE-C3A0039F69C1}">
      <dgm:prSet phldrT="[Text]"/>
      <dgm:spPr/>
      <dgm:t>
        <a:bodyPr/>
        <a:lstStyle/>
        <a:p>
          <a:r>
            <a:rPr lang="bs-Latn-BA" dirty="0" smtClean="0"/>
            <a:t>Dijagram interakcije</a:t>
          </a:r>
        </a:p>
      </dgm:t>
    </dgm:pt>
    <dgm:pt modelId="{A3D44939-3E81-4166-94CB-26A977E55D65}" type="parTrans" cxnId="{939F6002-3708-450F-A9C0-E10ACDF2B392}">
      <dgm:prSet/>
      <dgm:spPr/>
      <dgm:t>
        <a:bodyPr/>
        <a:lstStyle/>
        <a:p>
          <a:endParaRPr lang="bs-Latn-BA"/>
        </a:p>
      </dgm:t>
    </dgm:pt>
    <dgm:pt modelId="{EFBF704A-D0A0-4168-AA93-47E8FC456DF5}" type="sibTrans" cxnId="{939F6002-3708-450F-A9C0-E10ACDF2B392}">
      <dgm:prSet/>
      <dgm:spPr/>
      <dgm:t>
        <a:bodyPr/>
        <a:lstStyle/>
        <a:p>
          <a:endParaRPr lang="bs-Latn-BA"/>
        </a:p>
      </dgm:t>
    </dgm:pt>
    <dgm:pt modelId="{772EA137-16F0-4E6E-BFC0-B43110A7E55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 komponenti</a:t>
          </a:r>
        </a:p>
      </dgm:t>
    </dgm:pt>
    <dgm:pt modelId="{E9A6472C-FC7A-472B-9D35-71E8465B9160}" type="parTrans" cxnId="{A98584B6-BBB6-49FB-98CA-78B73CEFBF7D}">
      <dgm:prSet/>
      <dgm:spPr/>
      <dgm:t>
        <a:bodyPr/>
        <a:lstStyle/>
        <a:p>
          <a:endParaRPr lang="bs-Latn-BA"/>
        </a:p>
      </dgm:t>
    </dgm:pt>
    <dgm:pt modelId="{25B7C6B5-6EF8-4D03-AB08-FD429C887997}" type="sibTrans" cxnId="{A98584B6-BBB6-49FB-98CA-78B73CEFBF7D}">
      <dgm:prSet/>
      <dgm:spPr/>
      <dgm:t>
        <a:bodyPr/>
        <a:lstStyle/>
        <a:p>
          <a:endParaRPr lang="bs-Latn-BA"/>
        </a:p>
      </dgm:t>
    </dgm:pt>
    <dgm:pt modelId="{98C07863-7CB1-4D3B-AB68-CBC5EEEF3A4A}" type="pres">
      <dgm:prSet presAssocID="{57A2F254-6F61-44F5-926D-A1CBA6BD2DCA}" presName="Name0" presStyleCnt="0">
        <dgm:presLayoutVars>
          <dgm:dir/>
          <dgm:animLvl val="lvl"/>
          <dgm:resizeHandles val="exact"/>
        </dgm:presLayoutVars>
      </dgm:prSet>
      <dgm:spPr/>
    </dgm:pt>
    <dgm:pt modelId="{DAB07BF0-2A19-47B7-A6EC-B1C897BD823E}" type="pres">
      <dgm:prSet presAssocID="{6CB504B9-7B8F-4F77-B200-42BF42D1F840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6EAB536-FF9B-441E-8F4E-3EC28967CE48}" type="pres">
      <dgm:prSet presAssocID="{DF7429FF-3F22-4357-BCD4-A0E82D4FA816}" presName="parTxOnlySpace" presStyleCnt="0"/>
      <dgm:spPr/>
    </dgm:pt>
    <dgm:pt modelId="{12B22FA0-AFB0-4A83-A287-CFE36B89FF8E}" type="pres">
      <dgm:prSet presAssocID="{B25D3E64-0F51-453E-B6ED-D3D4F9416108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678C7585-B2B8-4AC4-BB6F-CBB591DF7C0C}" type="pres">
      <dgm:prSet presAssocID="{89301BDF-90B5-463D-BC30-C8FA6E3333A3}" presName="parTxOnlySpace" presStyleCnt="0"/>
      <dgm:spPr/>
    </dgm:pt>
    <dgm:pt modelId="{9126D1AA-2352-4719-8886-9DBE16EBCB28}" type="pres">
      <dgm:prSet presAssocID="{CCD52D0E-DE8C-4F27-B6BE-3AF5D73E82C1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22609A9-889E-4AFB-8AC9-82934E401431}" type="pres">
      <dgm:prSet presAssocID="{90611CA8-3642-4D96-A6D7-6D25537A4631}" presName="parTxOnlySpace" presStyleCnt="0"/>
      <dgm:spPr/>
    </dgm:pt>
    <dgm:pt modelId="{CF19ED3F-562A-4681-8B86-938B80E86599}" type="pres">
      <dgm:prSet presAssocID="{628767E4-E9EF-4AD7-8D76-60A53EB42E57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2B93B570-EBEA-4059-B547-4DE700405567}" type="pres">
      <dgm:prSet presAssocID="{1FB0FAEC-882E-4818-A4E0-08D359C437B5}" presName="parTxOnlySpace" presStyleCnt="0"/>
      <dgm:spPr/>
    </dgm:pt>
    <dgm:pt modelId="{A86CD422-6729-4AB3-B146-2AA13D465387}" type="pres">
      <dgm:prSet presAssocID="{C9D9F195-A609-4F87-9DEE-C3A0039F69C1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593FFBC9-2617-4038-A217-0706B5D701EF}" type="pres">
      <dgm:prSet presAssocID="{EFBF704A-D0A0-4168-AA93-47E8FC456DF5}" presName="parTxOnlySpace" presStyleCnt="0"/>
      <dgm:spPr/>
    </dgm:pt>
    <dgm:pt modelId="{9DF37898-41FB-4330-9B7E-82396E19CF87}" type="pres">
      <dgm:prSet presAssocID="{13742488-5358-487B-9570-19C3434F834B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5FFAF93-8E62-499D-B629-9C0E0BA74E07}" type="pres">
      <dgm:prSet presAssocID="{39649FCD-190D-40C4-8FD1-7BECDAD7AF5A}" presName="parTxOnlySpace" presStyleCnt="0"/>
      <dgm:spPr/>
    </dgm:pt>
    <dgm:pt modelId="{643D692F-0FC9-4AE1-84DB-411357FF8CD8}" type="pres">
      <dgm:prSet presAssocID="{772EA137-16F0-4E6E-BFC0-B43110A7E55B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40CA2D5F-8494-484F-8A71-AF6F58391DCF}" srcId="{57A2F254-6F61-44F5-926D-A1CBA6BD2DCA}" destId="{CCD52D0E-DE8C-4F27-B6BE-3AF5D73E82C1}" srcOrd="2" destOrd="0" parTransId="{F5AC859E-73C2-4622-AB57-AE1D8B0438F7}" sibTransId="{90611CA8-3642-4D96-A6D7-6D25537A4631}"/>
    <dgm:cxn modelId="{A98584B6-BBB6-49FB-98CA-78B73CEFBF7D}" srcId="{57A2F254-6F61-44F5-926D-A1CBA6BD2DCA}" destId="{772EA137-16F0-4E6E-BFC0-B43110A7E55B}" srcOrd="6" destOrd="0" parTransId="{E9A6472C-FC7A-472B-9D35-71E8465B9160}" sibTransId="{25B7C6B5-6EF8-4D03-AB08-FD429C887997}"/>
    <dgm:cxn modelId="{939F6002-3708-450F-A9C0-E10ACDF2B392}" srcId="{57A2F254-6F61-44F5-926D-A1CBA6BD2DCA}" destId="{C9D9F195-A609-4F87-9DEE-C3A0039F69C1}" srcOrd="4" destOrd="0" parTransId="{A3D44939-3E81-4166-94CB-26A977E55D65}" sibTransId="{EFBF704A-D0A0-4168-AA93-47E8FC456DF5}"/>
    <dgm:cxn modelId="{EA3AA423-4CAD-4205-9287-787DB0D38BE0}" type="presOf" srcId="{B25D3E64-0F51-453E-B6ED-D3D4F9416108}" destId="{12B22FA0-AFB0-4A83-A287-CFE36B89FF8E}" srcOrd="0" destOrd="0" presId="urn:microsoft.com/office/officeart/2005/8/layout/chevron1"/>
    <dgm:cxn modelId="{F80B8B74-8362-42AD-A61D-AA03AE9DC541}" srcId="{57A2F254-6F61-44F5-926D-A1CBA6BD2DCA}" destId="{B25D3E64-0F51-453E-B6ED-D3D4F9416108}" srcOrd="1" destOrd="0" parTransId="{A3233871-8396-4DB4-B2B6-A71443D7DF93}" sibTransId="{89301BDF-90B5-463D-BC30-C8FA6E3333A3}"/>
    <dgm:cxn modelId="{5F47899B-CAEB-45A1-A7D3-EBEBCEED102D}" type="presOf" srcId="{772EA137-16F0-4E6E-BFC0-B43110A7E55B}" destId="{643D692F-0FC9-4AE1-84DB-411357FF8CD8}" srcOrd="0" destOrd="0" presId="urn:microsoft.com/office/officeart/2005/8/layout/chevron1"/>
    <dgm:cxn modelId="{E5CC4CE7-4588-4E22-9BD9-A44DA5E1EDF1}" type="presOf" srcId="{C9D9F195-A609-4F87-9DEE-C3A0039F69C1}" destId="{A86CD422-6729-4AB3-B146-2AA13D465387}" srcOrd="0" destOrd="0" presId="urn:microsoft.com/office/officeart/2005/8/layout/chevron1"/>
    <dgm:cxn modelId="{6145804E-3459-4050-852C-6FF1DAA4D842}" type="presOf" srcId="{CCD52D0E-DE8C-4F27-B6BE-3AF5D73E82C1}" destId="{9126D1AA-2352-4719-8886-9DBE16EBCB28}" srcOrd="0" destOrd="0" presId="urn:microsoft.com/office/officeart/2005/8/layout/chevron1"/>
    <dgm:cxn modelId="{C2F4409B-54E9-4E7F-85D5-15E59C6C10AF}" type="presOf" srcId="{628767E4-E9EF-4AD7-8D76-60A53EB42E57}" destId="{CF19ED3F-562A-4681-8B86-938B80E86599}" srcOrd="0" destOrd="0" presId="urn:microsoft.com/office/officeart/2005/8/layout/chevron1"/>
    <dgm:cxn modelId="{2E9AEF6F-C1D0-4A72-8E01-17DF8E6FC48D}" srcId="{57A2F254-6F61-44F5-926D-A1CBA6BD2DCA}" destId="{628767E4-E9EF-4AD7-8D76-60A53EB42E57}" srcOrd="3" destOrd="0" parTransId="{898A1359-4E86-4450-BCC8-78217E8580C4}" sibTransId="{1FB0FAEC-882E-4818-A4E0-08D359C437B5}"/>
    <dgm:cxn modelId="{05EC84E8-1847-4D32-8303-B0F8A2E9EC97}" srcId="{57A2F254-6F61-44F5-926D-A1CBA6BD2DCA}" destId="{13742488-5358-487B-9570-19C3434F834B}" srcOrd="5" destOrd="0" parTransId="{2A2C53B5-6E6E-4B2B-8787-4917F7FC585D}" sibTransId="{39649FCD-190D-40C4-8FD1-7BECDAD7AF5A}"/>
    <dgm:cxn modelId="{61A791F0-F780-4A10-B994-3A8A5E3931BF}" type="presOf" srcId="{6CB504B9-7B8F-4F77-B200-42BF42D1F840}" destId="{DAB07BF0-2A19-47B7-A6EC-B1C897BD823E}" srcOrd="0" destOrd="0" presId="urn:microsoft.com/office/officeart/2005/8/layout/chevron1"/>
    <dgm:cxn modelId="{E1CB80BE-1D1A-4356-BB13-3AF23D33E9B4}" srcId="{57A2F254-6F61-44F5-926D-A1CBA6BD2DCA}" destId="{6CB504B9-7B8F-4F77-B200-42BF42D1F840}" srcOrd="0" destOrd="0" parTransId="{8172945B-5802-402B-A0D5-E86FB3BA8D0B}" sibTransId="{DF7429FF-3F22-4357-BCD4-A0E82D4FA816}"/>
    <dgm:cxn modelId="{79507CEB-5EC8-4E94-B08B-85902814621E}" type="presOf" srcId="{13742488-5358-487B-9570-19C3434F834B}" destId="{9DF37898-41FB-4330-9B7E-82396E19CF87}" srcOrd="0" destOrd="0" presId="urn:microsoft.com/office/officeart/2005/8/layout/chevron1"/>
    <dgm:cxn modelId="{F57A2EE0-A5CB-43E9-975D-06FE7EA94B5D}" type="presOf" srcId="{57A2F254-6F61-44F5-926D-A1CBA6BD2DCA}" destId="{98C07863-7CB1-4D3B-AB68-CBC5EEEF3A4A}" srcOrd="0" destOrd="0" presId="urn:microsoft.com/office/officeart/2005/8/layout/chevron1"/>
    <dgm:cxn modelId="{C93FEDC7-5763-4E00-8D7F-469FBDF816D2}" type="presParOf" srcId="{98C07863-7CB1-4D3B-AB68-CBC5EEEF3A4A}" destId="{DAB07BF0-2A19-47B7-A6EC-B1C897BD823E}" srcOrd="0" destOrd="0" presId="urn:microsoft.com/office/officeart/2005/8/layout/chevron1"/>
    <dgm:cxn modelId="{65CA21C8-3E1D-43E0-BB8E-A8F7D286DB75}" type="presParOf" srcId="{98C07863-7CB1-4D3B-AB68-CBC5EEEF3A4A}" destId="{46EAB536-FF9B-441E-8F4E-3EC28967CE48}" srcOrd="1" destOrd="0" presId="urn:microsoft.com/office/officeart/2005/8/layout/chevron1"/>
    <dgm:cxn modelId="{9008627C-07AC-4753-8DFE-CB00895117CE}" type="presParOf" srcId="{98C07863-7CB1-4D3B-AB68-CBC5EEEF3A4A}" destId="{12B22FA0-AFB0-4A83-A287-CFE36B89FF8E}" srcOrd="2" destOrd="0" presId="urn:microsoft.com/office/officeart/2005/8/layout/chevron1"/>
    <dgm:cxn modelId="{D130911F-358A-458B-90DB-3A703661AF3F}" type="presParOf" srcId="{98C07863-7CB1-4D3B-AB68-CBC5EEEF3A4A}" destId="{678C7585-B2B8-4AC4-BB6F-CBB591DF7C0C}" srcOrd="3" destOrd="0" presId="urn:microsoft.com/office/officeart/2005/8/layout/chevron1"/>
    <dgm:cxn modelId="{0A99C835-C4E3-4A30-8BD1-19A9CE487001}" type="presParOf" srcId="{98C07863-7CB1-4D3B-AB68-CBC5EEEF3A4A}" destId="{9126D1AA-2352-4719-8886-9DBE16EBCB28}" srcOrd="4" destOrd="0" presId="urn:microsoft.com/office/officeart/2005/8/layout/chevron1"/>
    <dgm:cxn modelId="{B5B98D95-7067-4D7B-A45F-7DA2319E21E0}" type="presParOf" srcId="{98C07863-7CB1-4D3B-AB68-CBC5EEEF3A4A}" destId="{422609A9-889E-4AFB-8AC9-82934E401431}" srcOrd="5" destOrd="0" presId="urn:microsoft.com/office/officeart/2005/8/layout/chevron1"/>
    <dgm:cxn modelId="{E0E75012-4804-4D22-89B3-9444C507F7D4}" type="presParOf" srcId="{98C07863-7CB1-4D3B-AB68-CBC5EEEF3A4A}" destId="{CF19ED3F-562A-4681-8B86-938B80E86599}" srcOrd="6" destOrd="0" presId="urn:microsoft.com/office/officeart/2005/8/layout/chevron1"/>
    <dgm:cxn modelId="{FF0A7BFC-64EF-4DF6-A99A-CFC79A9FB276}" type="presParOf" srcId="{98C07863-7CB1-4D3B-AB68-CBC5EEEF3A4A}" destId="{2B93B570-EBEA-4059-B547-4DE700405567}" srcOrd="7" destOrd="0" presId="urn:microsoft.com/office/officeart/2005/8/layout/chevron1"/>
    <dgm:cxn modelId="{03AEC7C2-47A9-4D59-BB8F-F7BAEC4BE10F}" type="presParOf" srcId="{98C07863-7CB1-4D3B-AB68-CBC5EEEF3A4A}" destId="{A86CD422-6729-4AB3-B146-2AA13D465387}" srcOrd="8" destOrd="0" presId="urn:microsoft.com/office/officeart/2005/8/layout/chevron1"/>
    <dgm:cxn modelId="{DBD88FFA-6CD5-4B7C-AF61-9B5CECB7C013}" type="presParOf" srcId="{98C07863-7CB1-4D3B-AB68-CBC5EEEF3A4A}" destId="{593FFBC9-2617-4038-A217-0706B5D701EF}" srcOrd="9" destOrd="0" presId="urn:microsoft.com/office/officeart/2005/8/layout/chevron1"/>
    <dgm:cxn modelId="{7360F898-40D8-4EA3-950F-5069C6F9B233}" type="presParOf" srcId="{98C07863-7CB1-4D3B-AB68-CBC5EEEF3A4A}" destId="{9DF37898-41FB-4330-9B7E-82396E19CF87}" srcOrd="10" destOrd="0" presId="urn:microsoft.com/office/officeart/2005/8/layout/chevron1"/>
    <dgm:cxn modelId="{379D6AE4-AAF8-4C7C-B978-0752A0141DAC}" type="presParOf" srcId="{98C07863-7CB1-4D3B-AB68-CBC5EEEF3A4A}" destId="{45FFAF93-8E62-499D-B629-9C0E0BA74E07}" srcOrd="11" destOrd="0" presId="urn:microsoft.com/office/officeart/2005/8/layout/chevron1"/>
    <dgm:cxn modelId="{22D145E1-496A-4936-ACF0-33C4FA70BEA6}" type="presParOf" srcId="{98C07863-7CB1-4D3B-AB68-CBC5EEEF3A4A}" destId="{643D692F-0FC9-4AE1-84DB-411357FF8CD8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7A2F254-6F61-44F5-926D-A1CBA6BD2DCA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6CB504B9-7B8F-4F77-B200-42BF42D1F840}">
      <dgm:prSet phldrT="[Text]"/>
      <dgm:spPr/>
      <dgm:t>
        <a:bodyPr/>
        <a:lstStyle/>
        <a:p>
          <a:r>
            <a:rPr lang="bs-Latn-BA" dirty="0" smtClean="0"/>
            <a:t>Dijagrami slučajeva upotrebe</a:t>
          </a:r>
          <a:endParaRPr lang="bs-Latn-BA" dirty="0"/>
        </a:p>
      </dgm:t>
    </dgm:pt>
    <dgm:pt modelId="{8172945B-5802-402B-A0D5-E86FB3BA8D0B}" type="parTrans" cxnId="{E1CB80BE-1D1A-4356-BB13-3AF23D33E9B4}">
      <dgm:prSet/>
      <dgm:spPr/>
      <dgm:t>
        <a:bodyPr/>
        <a:lstStyle/>
        <a:p>
          <a:endParaRPr lang="bs-Latn-BA"/>
        </a:p>
      </dgm:t>
    </dgm:pt>
    <dgm:pt modelId="{DF7429FF-3F22-4357-BCD4-A0E82D4FA816}" type="sibTrans" cxnId="{E1CB80BE-1D1A-4356-BB13-3AF23D33E9B4}">
      <dgm:prSet/>
      <dgm:spPr/>
      <dgm:t>
        <a:bodyPr/>
        <a:lstStyle/>
        <a:p>
          <a:endParaRPr lang="bs-Latn-BA"/>
        </a:p>
      </dgm:t>
    </dgm:pt>
    <dgm:pt modelId="{B25D3E64-0F51-453E-B6ED-D3D4F9416108}">
      <dgm:prSet phldrT="[Text]"/>
      <dgm:spPr/>
      <dgm:t>
        <a:bodyPr/>
        <a:lstStyle/>
        <a:p>
          <a:r>
            <a:rPr lang="bs-Latn-BA" dirty="0" smtClean="0"/>
            <a:t>Dijagrami aktivnosti</a:t>
          </a:r>
          <a:endParaRPr lang="bs-Latn-BA" dirty="0"/>
        </a:p>
      </dgm:t>
    </dgm:pt>
    <dgm:pt modelId="{A3233871-8396-4DB4-B2B6-A71443D7DF93}" type="parTrans" cxnId="{F80B8B74-8362-42AD-A61D-AA03AE9DC541}">
      <dgm:prSet/>
      <dgm:spPr/>
      <dgm:t>
        <a:bodyPr/>
        <a:lstStyle/>
        <a:p>
          <a:endParaRPr lang="bs-Latn-BA"/>
        </a:p>
      </dgm:t>
    </dgm:pt>
    <dgm:pt modelId="{89301BDF-90B5-463D-BC30-C8FA6E3333A3}" type="sibTrans" cxnId="{F80B8B74-8362-42AD-A61D-AA03AE9DC541}">
      <dgm:prSet/>
      <dgm:spPr/>
      <dgm:t>
        <a:bodyPr/>
        <a:lstStyle/>
        <a:p>
          <a:endParaRPr lang="bs-Latn-BA"/>
        </a:p>
      </dgm:t>
    </dgm:pt>
    <dgm:pt modelId="{628767E4-E9EF-4AD7-8D76-60A53EB42E57}">
      <dgm:prSet phldrT="[Text]"/>
      <dgm:spPr/>
      <dgm:t>
        <a:bodyPr/>
        <a:lstStyle/>
        <a:p>
          <a:r>
            <a:rPr lang="bs-Latn-BA" dirty="0" smtClean="0"/>
            <a:t>Design paterni</a:t>
          </a:r>
        </a:p>
      </dgm:t>
    </dgm:pt>
    <dgm:pt modelId="{898A1359-4E86-4450-BCC8-78217E8580C4}" type="parTrans" cxnId="{2E9AEF6F-C1D0-4A72-8E01-17DF8E6FC48D}">
      <dgm:prSet/>
      <dgm:spPr/>
      <dgm:t>
        <a:bodyPr/>
        <a:lstStyle/>
        <a:p>
          <a:endParaRPr lang="bs-Latn-BA"/>
        </a:p>
      </dgm:t>
    </dgm:pt>
    <dgm:pt modelId="{1FB0FAEC-882E-4818-A4E0-08D359C437B5}" type="sibTrans" cxnId="{2E9AEF6F-C1D0-4A72-8E01-17DF8E6FC48D}">
      <dgm:prSet/>
      <dgm:spPr/>
      <dgm:t>
        <a:bodyPr/>
        <a:lstStyle/>
        <a:p>
          <a:endParaRPr lang="bs-Latn-BA"/>
        </a:p>
      </dgm:t>
    </dgm:pt>
    <dgm:pt modelId="{CCD52D0E-DE8C-4F27-B6BE-3AF5D73E82C1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Dijagrami klasa</a:t>
          </a:r>
          <a:endParaRPr lang="bs-Latn-BA" dirty="0"/>
        </a:p>
      </dgm:t>
    </dgm:pt>
    <dgm:pt modelId="{F5AC859E-73C2-4622-AB57-AE1D8B0438F7}" type="parTrans" cxnId="{40CA2D5F-8494-484F-8A71-AF6F58391DCF}">
      <dgm:prSet/>
      <dgm:spPr/>
      <dgm:t>
        <a:bodyPr/>
        <a:lstStyle/>
        <a:p>
          <a:endParaRPr lang="bs-Latn-BA"/>
        </a:p>
      </dgm:t>
    </dgm:pt>
    <dgm:pt modelId="{90611CA8-3642-4D96-A6D7-6D25537A4631}" type="sibTrans" cxnId="{40CA2D5F-8494-484F-8A71-AF6F58391DCF}">
      <dgm:prSet/>
      <dgm:spPr/>
      <dgm:t>
        <a:bodyPr/>
        <a:lstStyle/>
        <a:p>
          <a:endParaRPr lang="bs-Latn-BA"/>
        </a:p>
      </dgm:t>
    </dgm:pt>
    <dgm:pt modelId="{13742488-5358-487B-9570-19C3434F834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Dijagrami objekata</a:t>
          </a:r>
        </a:p>
      </dgm:t>
    </dgm:pt>
    <dgm:pt modelId="{2A2C53B5-6E6E-4B2B-8787-4917F7FC585D}" type="parTrans" cxnId="{05EC84E8-1847-4D32-8303-B0F8A2E9EC97}">
      <dgm:prSet/>
      <dgm:spPr/>
      <dgm:t>
        <a:bodyPr/>
        <a:lstStyle/>
        <a:p>
          <a:endParaRPr lang="bs-Latn-BA"/>
        </a:p>
      </dgm:t>
    </dgm:pt>
    <dgm:pt modelId="{39649FCD-190D-40C4-8FD1-7BECDAD7AF5A}" type="sibTrans" cxnId="{05EC84E8-1847-4D32-8303-B0F8A2E9EC97}">
      <dgm:prSet/>
      <dgm:spPr/>
      <dgm:t>
        <a:bodyPr/>
        <a:lstStyle/>
        <a:p>
          <a:endParaRPr lang="bs-Latn-BA"/>
        </a:p>
      </dgm:t>
    </dgm:pt>
    <dgm:pt modelId="{C9D9F195-A609-4F87-9DEE-C3A0039F69C1}">
      <dgm:prSet phldrT="[Text]"/>
      <dgm:spPr/>
      <dgm:t>
        <a:bodyPr/>
        <a:lstStyle/>
        <a:p>
          <a:r>
            <a:rPr lang="bs-Latn-BA" dirty="0" smtClean="0"/>
            <a:t>Dijagram interakcije</a:t>
          </a:r>
        </a:p>
      </dgm:t>
    </dgm:pt>
    <dgm:pt modelId="{A3D44939-3E81-4166-94CB-26A977E55D65}" type="parTrans" cxnId="{939F6002-3708-450F-A9C0-E10ACDF2B392}">
      <dgm:prSet/>
      <dgm:spPr/>
      <dgm:t>
        <a:bodyPr/>
        <a:lstStyle/>
        <a:p>
          <a:endParaRPr lang="bs-Latn-BA"/>
        </a:p>
      </dgm:t>
    </dgm:pt>
    <dgm:pt modelId="{EFBF704A-D0A0-4168-AA93-47E8FC456DF5}" type="sibTrans" cxnId="{939F6002-3708-450F-A9C0-E10ACDF2B392}">
      <dgm:prSet/>
      <dgm:spPr/>
      <dgm:t>
        <a:bodyPr/>
        <a:lstStyle/>
        <a:p>
          <a:endParaRPr lang="bs-Latn-BA"/>
        </a:p>
      </dgm:t>
    </dgm:pt>
    <dgm:pt modelId="{772EA137-16F0-4E6E-BFC0-B43110A7E55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 komponenti</a:t>
          </a:r>
        </a:p>
      </dgm:t>
    </dgm:pt>
    <dgm:pt modelId="{E9A6472C-FC7A-472B-9D35-71E8465B9160}" type="parTrans" cxnId="{A98584B6-BBB6-49FB-98CA-78B73CEFBF7D}">
      <dgm:prSet/>
      <dgm:spPr/>
      <dgm:t>
        <a:bodyPr/>
        <a:lstStyle/>
        <a:p>
          <a:endParaRPr lang="bs-Latn-BA"/>
        </a:p>
      </dgm:t>
    </dgm:pt>
    <dgm:pt modelId="{25B7C6B5-6EF8-4D03-AB08-FD429C887997}" type="sibTrans" cxnId="{A98584B6-BBB6-49FB-98CA-78B73CEFBF7D}">
      <dgm:prSet/>
      <dgm:spPr/>
      <dgm:t>
        <a:bodyPr/>
        <a:lstStyle/>
        <a:p>
          <a:endParaRPr lang="bs-Latn-BA"/>
        </a:p>
      </dgm:t>
    </dgm:pt>
    <dgm:pt modelId="{98C07863-7CB1-4D3B-AB68-CBC5EEEF3A4A}" type="pres">
      <dgm:prSet presAssocID="{57A2F254-6F61-44F5-926D-A1CBA6BD2DCA}" presName="Name0" presStyleCnt="0">
        <dgm:presLayoutVars>
          <dgm:dir/>
          <dgm:animLvl val="lvl"/>
          <dgm:resizeHandles val="exact"/>
        </dgm:presLayoutVars>
      </dgm:prSet>
      <dgm:spPr/>
    </dgm:pt>
    <dgm:pt modelId="{DAB07BF0-2A19-47B7-A6EC-B1C897BD823E}" type="pres">
      <dgm:prSet presAssocID="{6CB504B9-7B8F-4F77-B200-42BF42D1F840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6EAB536-FF9B-441E-8F4E-3EC28967CE48}" type="pres">
      <dgm:prSet presAssocID="{DF7429FF-3F22-4357-BCD4-A0E82D4FA816}" presName="parTxOnlySpace" presStyleCnt="0"/>
      <dgm:spPr/>
    </dgm:pt>
    <dgm:pt modelId="{12B22FA0-AFB0-4A83-A287-CFE36B89FF8E}" type="pres">
      <dgm:prSet presAssocID="{B25D3E64-0F51-453E-B6ED-D3D4F9416108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678C7585-B2B8-4AC4-BB6F-CBB591DF7C0C}" type="pres">
      <dgm:prSet presAssocID="{89301BDF-90B5-463D-BC30-C8FA6E3333A3}" presName="parTxOnlySpace" presStyleCnt="0"/>
      <dgm:spPr/>
    </dgm:pt>
    <dgm:pt modelId="{9126D1AA-2352-4719-8886-9DBE16EBCB28}" type="pres">
      <dgm:prSet presAssocID="{CCD52D0E-DE8C-4F27-B6BE-3AF5D73E82C1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22609A9-889E-4AFB-8AC9-82934E401431}" type="pres">
      <dgm:prSet presAssocID="{90611CA8-3642-4D96-A6D7-6D25537A4631}" presName="parTxOnlySpace" presStyleCnt="0"/>
      <dgm:spPr/>
    </dgm:pt>
    <dgm:pt modelId="{CF19ED3F-562A-4681-8B86-938B80E86599}" type="pres">
      <dgm:prSet presAssocID="{628767E4-E9EF-4AD7-8D76-60A53EB42E57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2B93B570-EBEA-4059-B547-4DE700405567}" type="pres">
      <dgm:prSet presAssocID="{1FB0FAEC-882E-4818-A4E0-08D359C437B5}" presName="parTxOnlySpace" presStyleCnt="0"/>
      <dgm:spPr/>
    </dgm:pt>
    <dgm:pt modelId="{A86CD422-6729-4AB3-B146-2AA13D465387}" type="pres">
      <dgm:prSet presAssocID="{C9D9F195-A609-4F87-9DEE-C3A0039F69C1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593FFBC9-2617-4038-A217-0706B5D701EF}" type="pres">
      <dgm:prSet presAssocID="{EFBF704A-D0A0-4168-AA93-47E8FC456DF5}" presName="parTxOnlySpace" presStyleCnt="0"/>
      <dgm:spPr/>
    </dgm:pt>
    <dgm:pt modelId="{9DF37898-41FB-4330-9B7E-82396E19CF87}" type="pres">
      <dgm:prSet presAssocID="{13742488-5358-487B-9570-19C3434F834B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5FFAF93-8E62-499D-B629-9C0E0BA74E07}" type="pres">
      <dgm:prSet presAssocID="{39649FCD-190D-40C4-8FD1-7BECDAD7AF5A}" presName="parTxOnlySpace" presStyleCnt="0"/>
      <dgm:spPr/>
    </dgm:pt>
    <dgm:pt modelId="{643D692F-0FC9-4AE1-84DB-411357FF8CD8}" type="pres">
      <dgm:prSet presAssocID="{772EA137-16F0-4E6E-BFC0-B43110A7E55B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40CA2D5F-8494-484F-8A71-AF6F58391DCF}" srcId="{57A2F254-6F61-44F5-926D-A1CBA6BD2DCA}" destId="{CCD52D0E-DE8C-4F27-B6BE-3AF5D73E82C1}" srcOrd="2" destOrd="0" parTransId="{F5AC859E-73C2-4622-AB57-AE1D8B0438F7}" sibTransId="{90611CA8-3642-4D96-A6D7-6D25537A4631}"/>
    <dgm:cxn modelId="{A98584B6-BBB6-49FB-98CA-78B73CEFBF7D}" srcId="{57A2F254-6F61-44F5-926D-A1CBA6BD2DCA}" destId="{772EA137-16F0-4E6E-BFC0-B43110A7E55B}" srcOrd="6" destOrd="0" parTransId="{E9A6472C-FC7A-472B-9D35-71E8465B9160}" sibTransId="{25B7C6B5-6EF8-4D03-AB08-FD429C887997}"/>
    <dgm:cxn modelId="{939F6002-3708-450F-A9C0-E10ACDF2B392}" srcId="{57A2F254-6F61-44F5-926D-A1CBA6BD2DCA}" destId="{C9D9F195-A609-4F87-9DEE-C3A0039F69C1}" srcOrd="4" destOrd="0" parTransId="{A3D44939-3E81-4166-94CB-26A977E55D65}" sibTransId="{EFBF704A-D0A0-4168-AA93-47E8FC456DF5}"/>
    <dgm:cxn modelId="{E6B2C20E-1526-47DD-AE24-3A0A0387FBAC}" type="presOf" srcId="{CCD52D0E-DE8C-4F27-B6BE-3AF5D73E82C1}" destId="{9126D1AA-2352-4719-8886-9DBE16EBCB28}" srcOrd="0" destOrd="0" presId="urn:microsoft.com/office/officeart/2005/8/layout/chevron1"/>
    <dgm:cxn modelId="{249BDC71-FE64-4BF1-9275-6DAAE768E2D9}" type="presOf" srcId="{628767E4-E9EF-4AD7-8D76-60A53EB42E57}" destId="{CF19ED3F-562A-4681-8B86-938B80E86599}" srcOrd="0" destOrd="0" presId="urn:microsoft.com/office/officeart/2005/8/layout/chevron1"/>
    <dgm:cxn modelId="{F80B8B74-8362-42AD-A61D-AA03AE9DC541}" srcId="{57A2F254-6F61-44F5-926D-A1CBA6BD2DCA}" destId="{B25D3E64-0F51-453E-B6ED-D3D4F9416108}" srcOrd="1" destOrd="0" parTransId="{A3233871-8396-4DB4-B2B6-A71443D7DF93}" sibTransId="{89301BDF-90B5-463D-BC30-C8FA6E3333A3}"/>
    <dgm:cxn modelId="{4F733ED9-E776-4BD2-9736-B44D7A286A80}" type="presOf" srcId="{6CB504B9-7B8F-4F77-B200-42BF42D1F840}" destId="{DAB07BF0-2A19-47B7-A6EC-B1C897BD823E}" srcOrd="0" destOrd="0" presId="urn:microsoft.com/office/officeart/2005/8/layout/chevron1"/>
    <dgm:cxn modelId="{2E9AEF6F-C1D0-4A72-8E01-17DF8E6FC48D}" srcId="{57A2F254-6F61-44F5-926D-A1CBA6BD2DCA}" destId="{628767E4-E9EF-4AD7-8D76-60A53EB42E57}" srcOrd="3" destOrd="0" parTransId="{898A1359-4E86-4450-BCC8-78217E8580C4}" sibTransId="{1FB0FAEC-882E-4818-A4E0-08D359C437B5}"/>
    <dgm:cxn modelId="{05EC84E8-1847-4D32-8303-B0F8A2E9EC97}" srcId="{57A2F254-6F61-44F5-926D-A1CBA6BD2DCA}" destId="{13742488-5358-487B-9570-19C3434F834B}" srcOrd="5" destOrd="0" parTransId="{2A2C53B5-6E6E-4B2B-8787-4917F7FC585D}" sibTransId="{39649FCD-190D-40C4-8FD1-7BECDAD7AF5A}"/>
    <dgm:cxn modelId="{1D9DF412-AD5A-4C6D-903D-3074FEAC9B86}" type="presOf" srcId="{C9D9F195-A609-4F87-9DEE-C3A0039F69C1}" destId="{A86CD422-6729-4AB3-B146-2AA13D465387}" srcOrd="0" destOrd="0" presId="urn:microsoft.com/office/officeart/2005/8/layout/chevron1"/>
    <dgm:cxn modelId="{BC834971-F650-4299-B760-6DD2844C6A69}" type="presOf" srcId="{B25D3E64-0F51-453E-B6ED-D3D4F9416108}" destId="{12B22FA0-AFB0-4A83-A287-CFE36B89FF8E}" srcOrd="0" destOrd="0" presId="urn:microsoft.com/office/officeart/2005/8/layout/chevron1"/>
    <dgm:cxn modelId="{E1CB80BE-1D1A-4356-BB13-3AF23D33E9B4}" srcId="{57A2F254-6F61-44F5-926D-A1CBA6BD2DCA}" destId="{6CB504B9-7B8F-4F77-B200-42BF42D1F840}" srcOrd="0" destOrd="0" parTransId="{8172945B-5802-402B-A0D5-E86FB3BA8D0B}" sibTransId="{DF7429FF-3F22-4357-BCD4-A0E82D4FA816}"/>
    <dgm:cxn modelId="{9A9D635E-C25A-4FF1-99CE-FA35CFAABCB6}" type="presOf" srcId="{13742488-5358-487B-9570-19C3434F834B}" destId="{9DF37898-41FB-4330-9B7E-82396E19CF87}" srcOrd="0" destOrd="0" presId="urn:microsoft.com/office/officeart/2005/8/layout/chevron1"/>
    <dgm:cxn modelId="{8A88DF55-C138-469C-A53C-5DD9145909A0}" type="presOf" srcId="{57A2F254-6F61-44F5-926D-A1CBA6BD2DCA}" destId="{98C07863-7CB1-4D3B-AB68-CBC5EEEF3A4A}" srcOrd="0" destOrd="0" presId="urn:microsoft.com/office/officeart/2005/8/layout/chevron1"/>
    <dgm:cxn modelId="{DE648099-DF31-458F-B837-8F77B914D493}" type="presOf" srcId="{772EA137-16F0-4E6E-BFC0-B43110A7E55B}" destId="{643D692F-0FC9-4AE1-84DB-411357FF8CD8}" srcOrd="0" destOrd="0" presId="urn:microsoft.com/office/officeart/2005/8/layout/chevron1"/>
    <dgm:cxn modelId="{C5EFF920-317D-4C33-B6EC-82EB84617800}" type="presParOf" srcId="{98C07863-7CB1-4D3B-AB68-CBC5EEEF3A4A}" destId="{DAB07BF0-2A19-47B7-A6EC-B1C897BD823E}" srcOrd="0" destOrd="0" presId="urn:microsoft.com/office/officeart/2005/8/layout/chevron1"/>
    <dgm:cxn modelId="{A360C714-40A1-4D36-A51B-4C73DA1B3180}" type="presParOf" srcId="{98C07863-7CB1-4D3B-AB68-CBC5EEEF3A4A}" destId="{46EAB536-FF9B-441E-8F4E-3EC28967CE48}" srcOrd="1" destOrd="0" presId="urn:microsoft.com/office/officeart/2005/8/layout/chevron1"/>
    <dgm:cxn modelId="{EA54413A-72C2-4755-9769-B0230C9E8045}" type="presParOf" srcId="{98C07863-7CB1-4D3B-AB68-CBC5EEEF3A4A}" destId="{12B22FA0-AFB0-4A83-A287-CFE36B89FF8E}" srcOrd="2" destOrd="0" presId="urn:microsoft.com/office/officeart/2005/8/layout/chevron1"/>
    <dgm:cxn modelId="{5AE7A4CC-E252-4952-B6D6-5CAE304A4FA4}" type="presParOf" srcId="{98C07863-7CB1-4D3B-AB68-CBC5EEEF3A4A}" destId="{678C7585-B2B8-4AC4-BB6F-CBB591DF7C0C}" srcOrd="3" destOrd="0" presId="urn:microsoft.com/office/officeart/2005/8/layout/chevron1"/>
    <dgm:cxn modelId="{F1AAC2A5-AE1B-4CD1-83AC-ACCBE0B7AB09}" type="presParOf" srcId="{98C07863-7CB1-4D3B-AB68-CBC5EEEF3A4A}" destId="{9126D1AA-2352-4719-8886-9DBE16EBCB28}" srcOrd="4" destOrd="0" presId="urn:microsoft.com/office/officeart/2005/8/layout/chevron1"/>
    <dgm:cxn modelId="{12C8F152-8561-4785-BBD8-2ABB614C2010}" type="presParOf" srcId="{98C07863-7CB1-4D3B-AB68-CBC5EEEF3A4A}" destId="{422609A9-889E-4AFB-8AC9-82934E401431}" srcOrd="5" destOrd="0" presId="urn:microsoft.com/office/officeart/2005/8/layout/chevron1"/>
    <dgm:cxn modelId="{36DB7707-90CA-4F0F-9FDD-4CF854B962ED}" type="presParOf" srcId="{98C07863-7CB1-4D3B-AB68-CBC5EEEF3A4A}" destId="{CF19ED3F-562A-4681-8B86-938B80E86599}" srcOrd="6" destOrd="0" presId="urn:microsoft.com/office/officeart/2005/8/layout/chevron1"/>
    <dgm:cxn modelId="{8B7DED80-3B27-4B4D-9C72-4B1A9CFC0334}" type="presParOf" srcId="{98C07863-7CB1-4D3B-AB68-CBC5EEEF3A4A}" destId="{2B93B570-EBEA-4059-B547-4DE700405567}" srcOrd="7" destOrd="0" presId="urn:microsoft.com/office/officeart/2005/8/layout/chevron1"/>
    <dgm:cxn modelId="{4618864B-8873-4F0E-AA93-DFA914387865}" type="presParOf" srcId="{98C07863-7CB1-4D3B-AB68-CBC5EEEF3A4A}" destId="{A86CD422-6729-4AB3-B146-2AA13D465387}" srcOrd="8" destOrd="0" presId="urn:microsoft.com/office/officeart/2005/8/layout/chevron1"/>
    <dgm:cxn modelId="{487A099F-ADCA-45EA-93F1-2DEC4C05C200}" type="presParOf" srcId="{98C07863-7CB1-4D3B-AB68-CBC5EEEF3A4A}" destId="{593FFBC9-2617-4038-A217-0706B5D701EF}" srcOrd="9" destOrd="0" presId="urn:microsoft.com/office/officeart/2005/8/layout/chevron1"/>
    <dgm:cxn modelId="{3FABAA0D-11E4-409A-B590-19202F5EEA72}" type="presParOf" srcId="{98C07863-7CB1-4D3B-AB68-CBC5EEEF3A4A}" destId="{9DF37898-41FB-4330-9B7E-82396E19CF87}" srcOrd="10" destOrd="0" presId="urn:microsoft.com/office/officeart/2005/8/layout/chevron1"/>
    <dgm:cxn modelId="{1A6C9A62-CD60-42D9-8932-3D6106321842}" type="presParOf" srcId="{98C07863-7CB1-4D3B-AB68-CBC5EEEF3A4A}" destId="{45FFAF93-8E62-499D-B629-9C0E0BA74E07}" srcOrd="11" destOrd="0" presId="urn:microsoft.com/office/officeart/2005/8/layout/chevron1"/>
    <dgm:cxn modelId="{E1E35D5D-9E5F-4C90-B02B-737C80AC6798}" type="presParOf" srcId="{98C07863-7CB1-4D3B-AB68-CBC5EEEF3A4A}" destId="{643D692F-0FC9-4AE1-84DB-411357FF8CD8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57A2F254-6F61-44F5-926D-A1CBA6BD2DCA}" type="doc">
      <dgm:prSet loTypeId="urn:microsoft.com/office/officeart/2005/8/layout/chevron1" loCatId="process" qsTypeId="urn:microsoft.com/office/officeart/2005/8/quickstyle/simple1" qsCatId="simple" csTypeId="urn:microsoft.com/office/officeart/2005/8/colors/accent6_2" csCatId="accent6" phldr="1"/>
      <dgm:spPr/>
    </dgm:pt>
    <dgm:pt modelId="{6CB504B9-7B8F-4F77-B200-42BF42D1F840}">
      <dgm:prSet phldrT="[Text]"/>
      <dgm:spPr/>
      <dgm:t>
        <a:bodyPr/>
        <a:lstStyle/>
        <a:p>
          <a:r>
            <a:rPr lang="bs-Latn-BA" dirty="0" smtClean="0"/>
            <a:t>Dijagrami slučajeva upotrebe</a:t>
          </a:r>
          <a:endParaRPr lang="bs-Latn-BA" dirty="0"/>
        </a:p>
      </dgm:t>
    </dgm:pt>
    <dgm:pt modelId="{8172945B-5802-402B-A0D5-E86FB3BA8D0B}" type="parTrans" cxnId="{E1CB80BE-1D1A-4356-BB13-3AF23D33E9B4}">
      <dgm:prSet/>
      <dgm:spPr/>
      <dgm:t>
        <a:bodyPr/>
        <a:lstStyle/>
        <a:p>
          <a:endParaRPr lang="bs-Latn-BA"/>
        </a:p>
      </dgm:t>
    </dgm:pt>
    <dgm:pt modelId="{DF7429FF-3F22-4357-BCD4-A0E82D4FA816}" type="sibTrans" cxnId="{E1CB80BE-1D1A-4356-BB13-3AF23D33E9B4}">
      <dgm:prSet/>
      <dgm:spPr/>
      <dgm:t>
        <a:bodyPr/>
        <a:lstStyle/>
        <a:p>
          <a:endParaRPr lang="bs-Latn-BA"/>
        </a:p>
      </dgm:t>
    </dgm:pt>
    <dgm:pt modelId="{B25D3E64-0F51-453E-B6ED-D3D4F9416108}">
      <dgm:prSet phldrT="[Text]"/>
      <dgm:spPr/>
      <dgm:t>
        <a:bodyPr/>
        <a:lstStyle/>
        <a:p>
          <a:r>
            <a:rPr lang="bs-Latn-BA" dirty="0" smtClean="0"/>
            <a:t>Dijagrami aktivnosti</a:t>
          </a:r>
          <a:endParaRPr lang="bs-Latn-BA" dirty="0"/>
        </a:p>
      </dgm:t>
    </dgm:pt>
    <dgm:pt modelId="{A3233871-8396-4DB4-B2B6-A71443D7DF93}" type="parTrans" cxnId="{F80B8B74-8362-42AD-A61D-AA03AE9DC541}">
      <dgm:prSet/>
      <dgm:spPr/>
      <dgm:t>
        <a:bodyPr/>
        <a:lstStyle/>
        <a:p>
          <a:endParaRPr lang="bs-Latn-BA"/>
        </a:p>
      </dgm:t>
    </dgm:pt>
    <dgm:pt modelId="{89301BDF-90B5-463D-BC30-C8FA6E3333A3}" type="sibTrans" cxnId="{F80B8B74-8362-42AD-A61D-AA03AE9DC541}">
      <dgm:prSet/>
      <dgm:spPr/>
      <dgm:t>
        <a:bodyPr/>
        <a:lstStyle/>
        <a:p>
          <a:endParaRPr lang="bs-Latn-BA"/>
        </a:p>
      </dgm:t>
    </dgm:pt>
    <dgm:pt modelId="{628767E4-E9EF-4AD7-8D76-60A53EB42E57}">
      <dgm:prSet phldrT="[Text]"/>
      <dgm:spPr>
        <a:solidFill>
          <a:srgbClr val="FF0000"/>
        </a:solidFill>
      </dgm:spPr>
      <dgm:t>
        <a:bodyPr/>
        <a:lstStyle/>
        <a:p>
          <a:r>
            <a:rPr lang="bs-Latn-BA" dirty="0" smtClean="0"/>
            <a:t>Design paterni</a:t>
          </a:r>
        </a:p>
      </dgm:t>
    </dgm:pt>
    <dgm:pt modelId="{898A1359-4E86-4450-BCC8-78217E8580C4}" type="parTrans" cxnId="{2E9AEF6F-C1D0-4A72-8E01-17DF8E6FC48D}">
      <dgm:prSet/>
      <dgm:spPr/>
      <dgm:t>
        <a:bodyPr/>
        <a:lstStyle/>
        <a:p>
          <a:endParaRPr lang="bs-Latn-BA"/>
        </a:p>
      </dgm:t>
    </dgm:pt>
    <dgm:pt modelId="{1FB0FAEC-882E-4818-A4E0-08D359C437B5}" type="sibTrans" cxnId="{2E9AEF6F-C1D0-4A72-8E01-17DF8E6FC48D}">
      <dgm:prSet/>
      <dgm:spPr/>
      <dgm:t>
        <a:bodyPr/>
        <a:lstStyle/>
        <a:p>
          <a:endParaRPr lang="bs-Latn-BA"/>
        </a:p>
      </dgm:t>
    </dgm:pt>
    <dgm:pt modelId="{CCD52D0E-DE8C-4F27-B6BE-3AF5D73E82C1}">
      <dgm:prSet phldrT="[Text]"/>
      <dgm:spPr/>
      <dgm:t>
        <a:bodyPr/>
        <a:lstStyle/>
        <a:p>
          <a:r>
            <a:rPr lang="bs-Latn-BA" dirty="0" smtClean="0"/>
            <a:t>Dijagrami klasa</a:t>
          </a:r>
          <a:endParaRPr lang="bs-Latn-BA" dirty="0"/>
        </a:p>
      </dgm:t>
    </dgm:pt>
    <dgm:pt modelId="{F5AC859E-73C2-4622-AB57-AE1D8B0438F7}" type="parTrans" cxnId="{40CA2D5F-8494-484F-8A71-AF6F58391DCF}">
      <dgm:prSet/>
      <dgm:spPr/>
      <dgm:t>
        <a:bodyPr/>
        <a:lstStyle/>
        <a:p>
          <a:endParaRPr lang="bs-Latn-BA"/>
        </a:p>
      </dgm:t>
    </dgm:pt>
    <dgm:pt modelId="{90611CA8-3642-4D96-A6D7-6D25537A4631}" type="sibTrans" cxnId="{40CA2D5F-8494-484F-8A71-AF6F58391DCF}">
      <dgm:prSet/>
      <dgm:spPr/>
      <dgm:t>
        <a:bodyPr/>
        <a:lstStyle/>
        <a:p>
          <a:endParaRPr lang="bs-Latn-BA"/>
        </a:p>
      </dgm:t>
    </dgm:pt>
    <dgm:pt modelId="{13742488-5358-487B-9570-19C3434F834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Dijagrami objekata</a:t>
          </a:r>
        </a:p>
      </dgm:t>
    </dgm:pt>
    <dgm:pt modelId="{2A2C53B5-6E6E-4B2B-8787-4917F7FC585D}" type="parTrans" cxnId="{05EC84E8-1847-4D32-8303-B0F8A2E9EC97}">
      <dgm:prSet/>
      <dgm:spPr/>
      <dgm:t>
        <a:bodyPr/>
        <a:lstStyle/>
        <a:p>
          <a:endParaRPr lang="bs-Latn-BA"/>
        </a:p>
      </dgm:t>
    </dgm:pt>
    <dgm:pt modelId="{39649FCD-190D-40C4-8FD1-7BECDAD7AF5A}" type="sibTrans" cxnId="{05EC84E8-1847-4D32-8303-B0F8A2E9EC97}">
      <dgm:prSet/>
      <dgm:spPr/>
      <dgm:t>
        <a:bodyPr/>
        <a:lstStyle/>
        <a:p>
          <a:endParaRPr lang="bs-Latn-BA"/>
        </a:p>
      </dgm:t>
    </dgm:pt>
    <dgm:pt modelId="{C9D9F195-A609-4F87-9DEE-C3A0039F69C1}">
      <dgm:prSet phldrT="[Text]"/>
      <dgm:spPr/>
      <dgm:t>
        <a:bodyPr/>
        <a:lstStyle/>
        <a:p>
          <a:r>
            <a:rPr lang="bs-Latn-BA" dirty="0" smtClean="0"/>
            <a:t>Dijagram interakcije</a:t>
          </a:r>
        </a:p>
      </dgm:t>
    </dgm:pt>
    <dgm:pt modelId="{A3D44939-3E81-4166-94CB-26A977E55D65}" type="parTrans" cxnId="{939F6002-3708-450F-A9C0-E10ACDF2B392}">
      <dgm:prSet/>
      <dgm:spPr/>
      <dgm:t>
        <a:bodyPr/>
        <a:lstStyle/>
        <a:p>
          <a:endParaRPr lang="bs-Latn-BA"/>
        </a:p>
      </dgm:t>
    </dgm:pt>
    <dgm:pt modelId="{EFBF704A-D0A0-4168-AA93-47E8FC456DF5}" type="sibTrans" cxnId="{939F6002-3708-450F-A9C0-E10ACDF2B392}">
      <dgm:prSet/>
      <dgm:spPr/>
      <dgm:t>
        <a:bodyPr/>
        <a:lstStyle/>
        <a:p>
          <a:endParaRPr lang="bs-Latn-BA"/>
        </a:p>
      </dgm:t>
    </dgm:pt>
    <dgm:pt modelId="{772EA137-16F0-4E6E-BFC0-B43110A7E55B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bs-Latn-BA" dirty="0" smtClean="0"/>
            <a:t>Dijagram komponenti</a:t>
          </a:r>
        </a:p>
      </dgm:t>
    </dgm:pt>
    <dgm:pt modelId="{E9A6472C-FC7A-472B-9D35-71E8465B9160}" type="parTrans" cxnId="{A98584B6-BBB6-49FB-98CA-78B73CEFBF7D}">
      <dgm:prSet/>
      <dgm:spPr/>
      <dgm:t>
        <a:bodyPr/>
        <a:lstStyle/>
        <a:p>
          <a:endParaRPr lang="bs-Latn-BA"/>
        </a:p>
      </dgm:t>
    </dgm:pt>
    <dgm:pt modelId="{25B7C6B5-6EF8-4D03-AB08-FD429C887997}" type="sibTrans" cxnId="{A98584B6-BBB6-49FB-98CA-78B73CEFBF7D}">
      <dgm:prSet/>
      <dgm:spPr/>
      <dgm:t>
        <a:bodyPr/>
        <a:lstStyle/>
        <a:p>
          <a:endParaRPr lang="bs-Latn-BA"/>
        </a:p>
      </dgm:t>
    </dgm:pt>
    <dgm:pt modelId="{98C07863-7CB1-4D3B-AB68-CBC5EEEF3A4A}" type="pres">
      <dgm:prSet presAssocID="{57A2F254-6F61-44F5-926D-A1CBA6BD2DCA}" presName="Name0" presStyleCnt="0">
        <dgm:presLayoutVars>
          <dgm:dir/>
          <dgm:animLvl val="lvl"/>
          <dgm:resizeHandles val="exact"/>
        </dgm:presLayoutVars>
      </dgm:prSet>
      <dgm:spPr/>
    </dgm:pt>
    <dgm:pt modelId="{DAB07BF0-2A19-47B7-A6EC-B1C897BD823E}" type="pres">
      <dgm:prSet presAssocID="{6CB504B9-7B8F-4F77-B200-42BF42D1F840}" presName="parTxOnly" presStyleLbl="node1" presStyleIdx="0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6EAB536-FF9B-441E-8F4E-3EC28967CE48}" type="pres">
      <dgm:prSet presAssocID="{DF7429FF-3F22-4357-BCD4-A0E82D4FA816}" presName="parTxOnlySpace" presStyleCnt="0"/>
      <dgm:spPr/>
    </dgm:pt>
    <dgm:pt modelId="{12B22FA0-AFB0-4A83-A287-CFE36B89FF8E}" type="pres">
      <dgm:prSet presAssocID="{B25D3E64-0F51-453E-B6ED-D3D4F9416108}" presName="parTxOnly" presStyleLbl="node1" presStyleIdx="1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678C7585-B2B8-4AC4-BB6F-CBB591DF7C0C}" type="pres">
      <dgm:prSet presAssocID="{89301BDF-90B5-463D-BC30-C8FA6E3333A3}" presName="parTxOnlySpace" presStyleCnt="0"/>
      <dgm:spPr/>
    </dgm:pt>
    <dgm:pt modelId="{9126D1AA-2352-4719-8886-9DBE16EBCB28}" type="pres">
      <dgm:prSet presAssocID="{CCD52D0E-DE8C-4F27-B6BE-3AF5D73E82C1}" presName="parTxOnly" presStyleLbl="node1" presStyleIdx="2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22609A9-889E-4AFB-8AC9-82934E401431}" type="pres">
      <dgm:prSet presAssocID="{90611CA8-3642-4D96-A6D7-6D25537A4631}" presName="parTxOnlySpace" presStyleCnt="0"/>
      <dgm:spPr/>
    </dgm:pt>
    <dgm:pt modelId="{CF19ED3F-562A-4681-8B86-938B80E86599}" type="pres">
      <dgm:prSet presAssocID="{628767E4-E9EF-4AD7-8D76-60A53EB42E57}" presName="parTxOnly" presStyleLbl="node1" presStyleIdx="3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2B93B570-EBEA-4059-B547-4DE700405567}" type="pres">
      <dgm:prSet presAssocID="{1FB0FAEC-882E-4818-A4E0-08D359C437B5}" presName="parTxOnlySpace" presStyleCnt="0"/>
      <dgm:spPr/>
    </dgm:pt>
    <dgm:pt modelId="{A86CD422-6729-4AB3-B146-2AA13D465387}" type="pres">
      <dgm:prSet presAssocID="{C9D9F195-A609-4F87-9DEE-C3A0039F69C1}" presName="parTxOnly" presStyleLbl="node1" presStyleIdx="4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593FFBC9-2617-4038-A217-0706B5D701EF}" type="pres">
      <dgm:prSet presAssocID="{EFBF704A-D0A0-4168-AA93-47E8FC456DF5}" presName="parTxOnlySpace" presStyleCnt="0"/>
      <dgm:spPr/>
    </dgm:pt>
    <dgm:pt modelId="{9DF37898-41FB-4330-9B7E-82396E19CF87}" type="pres">
      <dgm:prSet presAssocID="{13742488-5358-487B-9570-19C3434F834B}" presName="parTxOnly" presStyleLbl="node1" presStyleIdx="5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  <dgm:pt modelId="{45FFAF93-8E62-499D-B629-9C0E0BA74E07}" type="pres">
      <dgm:prSet presAssocID="{39649FCD-190D-40C4-8FD1-7BECDAD7AF5A}" presName="parTxOnlySpace" presStyleCnt="0"/>
      <dgm:spPr/>
    </dgm:pt>
    <dgm:pt modelId="{643D692F-0FC9-4AE1-84DB-411357FF8CD8}" type="pres">
      <dgm:prSet presAssocID="{772EA137-16F0-4E6E-BFC0-B43110A7E55B}" presName="parTxOnly" presStyleLbl="node1" presStyleIdx="6" presStyleCnt="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bs-Latn-BA"/>
        </a:p>
      </dgm:t>
    </dgm:pt>
  </dgm:ptLst>
  <dgm:cxnLst>
    <dgm:cxn modelId="{40CA2D5F-8494-484F-8A71-AF6F58391DCF}" srcId="{57A2F254-6F61-44F5-926D-A1CBA6BD2DCA}" destId="{CCD52D0E-DE8C-4F27-B6BE-3AF5D73E82C1}" srcOrd="2" destOrd="0" parTransId="{F5AC859E-73C2-4622-AB57-AE1D8B0438F7}" sibTransId="{90611CA8-3642-4D96-A6D7-6D25537A4631}"/>
    <dgm:cxn modelId="{831C075B-5E10-46DC-894E-ACF01F03592C}" type="presOf" srcId="{B25D3E64-0F51-453E-B6ED-D3D4F9416108}" destId="{12B22FA0-AFB0-4A83-A287-CFE36B89FF8E}" srcOrd="0" destOrd="0" presId="urn:microsoft.com/office/officeart/2005/8/layout/chevron1"/>
    <dgm:cxn modelId="{939F6002-3708-450F-A9C0-E10ACDF2B392}" srcId="{57A2F254-6F61-44F5-926D-A1CBA6BD2DCA}" destId="{C9D9F195-A609-4F87-9DEE-C3A0039F69C1}" srcOrd="4" destOrd="0" parTransId="{A3D44939-3E81-4166-94CB-26A977E55D65}" sibTransId="{EFBF704A-D0A0-4168-AA93-47E8FC456DF5}"/>
    <dgm:cxn modelId="{A98584B6-BBB6-49FB-98CA-78B73CEFBF7D}" srcId="{57A2F254-6F61-44F5-926D-A1CBA6BD2DCA}" destId="{772EA137-16F0-4E6E-BFC0-B43110A7E55B}" srcOrd="6" destOrd="0" parTransId="{E9A6472C-FC7A-472B-9D35-71E8465B9160}" sibTransId="{25B7C6B5-6EF8-4D03-AB08-FD429C887997}"/>
    <dgm:cxn modelId="{7DA1B954-8DDE-4F6E-8741-87FC872100E6}" type="presOf" srcId="{772EA137-16F0-4E6E-BFC0-B43110A7E55B}" destId="{643D692F-0FC9-4AE1-84DB-411357FF8CD8}" srcOrd="0" destOrd="0" presId="urn:microsoft.com/office/officeart/2005/8/layout/chevron1"/>
    <dgm:cxn modelId="{F80B8B74-8362-42AD-A61D-AA03AE9DC541}" srcId="{57A2F254-6F61-44F5-926D-A1CBA6BD2DCA}" destId="{B25D3E64-0F51-453E-B6ED-D3D4F9416108}" srcOrd="1" destOrd="0" parTransId="{A3233871-8396-4DB4-B2B6-A71443D7DF93}" sibTransId="{89301BDF-90B5-463D-BC30-C8FA6E3333A3}"/>
    <dgm:cxn modelId="{FA447A2B-C448-43ED-B9AE-D512F9C24FC6}" type="presOf" srcId="{CCD52D0E-DE8C-4F27-B6BE-3AF5D73E82C1}" destId="{9126D1AA-2352-4719-8886-9DBE16EBCB28}" srcOrd="0" destOrd="0" presId="urn:microsoft.com/office/officeart/2005/8/layout/chevron1"/>
    <dgm:cxn modelId="{BC39679D-D959-4937-974F-0DF49E3342AD}" type="presOf" srcId="{57A2F254-6F61-44F5-926D-A1CBA6BD2DCA}" destId="{98C07863-7CB1-4D3B-AB68-CBC5EEEF3A4A}" srcOrd="0" destOrd="0" presId="urn:microsoft.com/office/officeart/2005/8/layout/chevron1"/>
    <dgm:cxn modelId="{2E9AEF6F-C1D0-4A72-8E01-17DF8E6FC48D}" srcId="{57A2F254-6F61-44F5-926D-A1CBA6BD2DCA}" destId="{628767E4-E9EF-4AD7-8D76-60A53EB42E57}" srcOrd="3" destOrd="0" parTransId="{898A1359-4E86-4450-BCC8-78217E8580C4}" sibTransId="{1FB0FAEC-882E-4818-A4E0-08D359C437B5}"/>
    <dgm:cxn modelId="{05EC84E8-1847-4D32-8303-B0F8A2E9EC97}" srcId="{57A2F254-6F61-44F5-926D-A1CBA6BD2DCA}" destId="{13742488-5358-487B-9570-19C3434F834B}" srcOrd="5" destOrd="0" parTransId="{2A2C53B5-6E6E-4B2B-8787-4917F7FC585D}" sibTransId="{39649FCD-190D-40C4-8FD1-7BECDAD7AF5A}"/>
    <dgm:cxn modelId="{856138C8-8A62-4390-899B-7F3D0AF14B65}" type="presOf" srcId="{6CB504B9-7B8F-4F77-B200-42BF42D1F840}" destId="{DAB07BF0-2A19-47B7-A6EC-B1C897BD823E}" srcOrd="0" destOrd="0" presId="urn:microsoft.com/office/officeart/2005/8/layout/chevron1"/>
    <dgm:cxn modelId="{5C15054F-34A6-4CFB-B627-CC95639AA7D8}" type="presOf" srcId="{C9D9F195-A609-4F87-9DEE-C3A0039F69C1}" destId="{A86CD422-6729-4AB3-B146-2AA13D465387}" srcOrd="0" destOrd="0" presId="urn:microsoft.com/office/officeart/2005/8/layout/chevron1"/>
    <dgm:cxn modelId="{B60364F6-B0BF-47F1-83B1-182CA3896918}" type="presOf" srcId="{13742488-5358-487B-9570-19C3434F834B}" destId="{9DF37898-41FB-4330-9B7E-82396E19CF87}" srcOrd="0" destOrd="0" presId="urn:microsoft.com/office/officeart/2005/8/layout/chevron1"/>
    <dgm:cxn modelId="{E1CB80BE-1D1A-4356-BB13-3AF23D33E9B4}" srcId="{57A2F254-6F61-44F5-926D-A1CBA6BD2DCA}" destId="{6CB504B9-7B8F-4F77-B200-42BF42D1F840}" srcOrd="0" destOrd="0" parTransId="{8172945B-5802-402B-A0D5-E86FB3BA8D0B}" sibTransId="{DF7429FF-3F22-4357-BCD4-A0E82D4FA816}"/>
    <dgm:cxn modelId="{D3CE440A-8133-4EBB-B73F-79BA14428400}" type="presOf" srcId="{628767E4-E9EF-4AD7-8D76-60A53EB42E57}" destId="{CF19ED3F-562A-4681-8B86-938B80E86599}" srcOrd="0" destOrd="0" presId="urn:microsoft.com/office/officeart/2005/8/layout/chevron1"/>
    <dgm:cxn modelId="{3386565D-2763-41E3-96B5-6851FC3EAD01}" type="presParOf" srcId="{98C07863-7CB1-4D3B-AB68-CBC5EEEF3A4A}" destId="{DAB07BF0-2A19-47B7-A6EC-B1C897BD823E}" srcOrd="0" destOrd="0" presId="urn:microsoft.com/office/officeart/2005/8/layout/chevron1"/>
    <dgm:cxn modelId="{36E05C7C-A8C8-4288-AC6D-4A0803CFAD7F}" type="presParOf" srcId="{98C07863-7CB1-4D3B-AB68-CBC5EEEF3A4A}" destId="{46EAB536-FF9B-441E-8F4E-3EC28967CE48}" srcOrd="1" destOrd="0" presId="urn:microsoft.com/office/officeart/2005/8/layout/chevron1"/>
    <dgm:cxn modelId="{2F15A386-DBEA-4E51-B643-49D414721E85}" type="presParOf" srcId="{98C07863-7CB1-4D3B-AB68-CBC5EEEF3A4A}" destId="{12B22FA0-AFB0-4A83-A287-CFE36B89FF8E}" srcOrd="2" destOrd="0" presId="urn:microsoft.com/office/officeart/2005/8/layout/chevron1"/>
    <dgm:cxn modelId="{8CA5B561-C262-49A7-B773-6171EF693FF6}" type="presParOf" srcId="{98C07863-7CB1-4D3B-AB68-CBC5EEEF3A4A}" destId="{678C7585-B2B8-4AC4-BB6F-CBB591DF7C0C}" srcOrd="3" destOrd="0" presId="urn:microsoft.com/office/officeart/2005/8/layout/chevron1"/>
    <dgm:cxn modelId="{CE2A9C04-DA04-4C98-91F2-0F3276D772C4}" type="presParOf" srcId="{98C07863-7CB1-4D3B-AB68-CBC5EEEF3A4A}" destId="{9126D1AA-2352-4719-8886-9DBE16EBCB28}" srcOrd="4" destOrd="0" presId="urn:microsoft.com/office/officeart/2005/8/layout/chevron1"/>
    <dgm:cxn modelId="{755A54D5-E4E7-4155-BC3E-9BCEED610748}" type="presParOf" srcId="{98C07863-7CB1-4D3B-AB68-CBC5EEEF3A4A}" destId="{422609A9-889E-4AFB-8AC9-82934E401431}" srcOrd="5" destOrd="0" presId="urn:microsoft.com/office/officeart/2005/8/layout/chevron1"/>
    <dgm:cxn modelId="{2B7EDE4A-6992-48A0-BA7B-DD706B604A93}" type="presParOf" srcId="{98C07863-7CB1-4D3B-AB68-CBC5EEEF3A4A}" destId="{CF19ED3F-562A-4681-8B86-938B80E86599}" srcOrd="6" destOrd="0" presId="urn:microsoft.com/office/officeart/2005/8/layout/chevron1"/>
    <dgm:cxn modelId="{E28F3FE8-14CA-4B93-ACFD-F71BA164A61E}" type="presParOf" srcId="{98C07863-7CB1-4D3B-AB68-CBC5EEEF3A4A}" destId="{2B93B570-EBEA-4059-B547-4DE700405567}" srcOrd="7" destOrd="0" presId="urn:microsoft.com/office/officeart/2005/8/layout/chevron1"/>
    <dgm:cxn modelId="{F4324A83-D51F-42C6-B26C-76B72413567D}" type="presParOf" srcId="{98C07863-7CB1-4D3B-AB68-CBC5EEEF3A4A}" destId="{A86CD422-6729-4AB3-B146-2AA13D465387}" srcOrd="8" destOrd="0" presId="urn:microsoft.com/office/officeart/2005/8/layout/chevron1"/>
    <dgm:cxn modelId="{BD78C054-5978-4D7E-BF3C-2868C16C0214}" type="presParOf" srcId="{98C07863-7CB1-4D3B-AB68-CBC5EEEF3A4A}" destId="{593FFBC9-2617-4038-A217-0706B5D701EF}" srcOrd="9" destOrd="0" presId="urn:microsoft.com/office/officeart/2005/8/layout/chevron1"/>
    <dgm:cxn modelId="{314E5ACA-2B19-4104-9923-6BB0CE390804}" type="presParOf" srcId="{98C07863-7CB1-4D3B-AB68-CBC5EEEF3A4A}" destId="{9DF37898-41FB-4330-9B7E-82396E19CF87}" srcOrd="10" destOrd="0" presId="urn:microsoft.com/office/officeart/2005/8/layout/chevron1"/>
    <dgm:cxn modelId="{8D84287F-B423-471E-AD56-8BF8C0E67391}" type="presParOf" srcId="{98C07863-7CB1-4D3B-AB68-CBC5EEEF3A4A}" destId="{45FFAF93-8E62-499D-B629-9C0E0BA74E07}" srcOrd="11" destOrd="0" presId="urn:microsoft.com/office/officeart/2005/8/layout/chevron1"/>
    <dgm:cxn modelId="{DAAEEE0D-C524-47FF-B6BF-672C852267E1}" type="presParOf" srcId="{98C07863-7CB1-4D3B-AB68-CBC5EEEF3A4A}" destId="{643D692F-0FC9-4AE1-84DB-411357FF8CD8}" srcOrd="1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6B3A61-7DEE-47D8-9E47-5658A6E9CA90}">
      <dsp:nvSpPr>
        <dsp:cNvPr id="0" name=""/>
        <dsp:cNvSpPr/>
      </dsp:nvSpPr>
      <dsp:spPr>
        <a:xfrm>
          <a:off x="4877" y="1607785"/>
          <a:ext cx="2839417" cy="1135766"/>
        </a:xfrm>
        <a:prstGeom prst="chevron">
          <a:avLst/>
        </a:prstGeom>
        <a:solidFill>
          <a:srgbClr val="FF00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900" kern="1200" dirty="0" smtClean="0"/>
            <a:t>Opis teme</a:t>
          </a:r>
          <a:endParaRPr lang="bs-Latn-BA" sz="1900" kern="1200" dirty="0"/>
        </a:p>
      </dsp:txBody>
      <dsp:txXfrm>
        <a:off x="572760" y="1607785"/>
        <a:ext cx="1703651" cy="1135766"/>
      </dsp:txXfrm>
    </dsp:sp>
    <dsp:sp modelId="{6E9E3C3E-87EB-4651-9539-1E5DC7A30D93}">
      <dsp:nvSpPr>
        <dsp:cNvPr id="0" name=""/>
        <dsp:cNvSpPr/>
      </dsp:nvSpPr>
      <dsp:spPr>
        <a:xfrm>
          <a:off x="2560353" y="1607785"/>
          <a:ext cx="2839417" cy="1135766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900" kern="1200" dirty="0" smtClean="0"/>
            <a:t>Funkcionalnosti sistema</a:t>
          </a:r>
          <a:endParaRPr lang="bs-Latn-BA" sz="1900" kern="1200" dirty="0"/>
        </a:p>
      </dsp:txBody>
      <dsp:txXfrm>
        <a:off x="3128236" y="1607785"/>
        <a:ext cx="1703651" cy="1135766"/>
      </dsp:txXfrm>
    </dsp:sp>
    <dsp:sp modelId="{8D96A79B-3496-4D9F-ABA8-16EC42BB753E}">
      <dsp:nvSpPr>
        <dsp:cNvPr id="0" name=""/>
        <dsp:cNvSpPr/>
      </dsp:nvSpPr>
      <dsp:spPr>
        <a:xfrm>
          <a:off x="5115829" y="1607785"/>
          <a:ext cx="2839417" cy="1135766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900" kern="1200" dirty="0" smtClean="0"/>
            <a:t>Akteri u sistemu</a:t>
          </a:r>
          <a:endParaRPr lang="bs-Latn-BA" sz="1900" kern="1200" dirty="0"/>
        </a:p>
      </dsp:txBody>
      <dsp:txXfrm>
        <a:off x="5683712" y="1607785"/>
        <a:ext cx="1703651" cy="1135766"/>
      </dsp:txXfrm>
    </dsp:sp>
    <dsp:sp modelId="{10C93C5A-7D34-4AA0-83BE-E37743C87CE8}">
      <dsp:nvSpPr>
        <dsp:cNvPr id="0" name=""/>
        <dsp:cNvSpPr/>
      </dsp:nvSpPr>
      <dsp:spPr>
        <a:xfrm>
          <a:off x="7671304" y="1607785"/>
          <a:ext cx="2839417" cy="1135766"/>
        </a:xfrm>
        <a:prstGeom prst="chevron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010" tIns="25337" rIns="25337" bIns="25337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s-Latn-BA" sz="1900" kern="1200" dirty="0" smtClean="0"/>
            <a:t>Procesi</a:t>
          </a:r>
          <a:endParaRPr lang="bs-Latn-BA" sz="1900" kern="1200" dirty="0"/>
        </a:p>
      </dsp:txBody>
      <dsp:txXfrm>
        <a:off x="8239187" y="1607785"/>
        <a:ext cx="1703651" cy="11357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949309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686567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720767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832920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9668089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4139750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413483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28852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86683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969563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s-Latn-B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3004133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2937F-B5FB-42BB-81C8-C468FC5051EC}" type="datetimeFigureOut">
              <a:rPr lang="bs-Latn-BA" smtClean="0"/>
              <a:t>23.05.2016.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03FA9-559F-4B34-A57E-5DE19498B35D}" type="slidenum">
              <a:rPr lang="bs-Latn-BA" smtClean="0"/>
              <a:t>‹#›</a:t>
            </a:fld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573633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raw.githubusercontent.com/ooad-2015-2016/0xDEADC0DE/master/deadco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6900" y="3535502"/>
            <a:ext cx="84582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0xdeadc0d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1" y="463639"/>
            <a:ext cx="4724398" cy="15354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6" name="TextBox 5"/>
          <p:cNvSpPr txBox="1"/>
          <p:nvPr/>
        </p:nvSpPr>
        <p:spPr>
          <a:xfrm>
            <a:off x="4611576" y="2428131"/>
            <a:ext cx="29688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s-Latn-BA" sz="6000" dirty="0" smtClean="0">
                <a:latin typeface="Bebas Neue" panose="020B0000000000000000" pitchFamily="34" charset="0"/>
              </a:rPr>
              <a:t>Project by:</a:t>
            </a:r>
            <a:endParaRPr lang="bs-Latn-BA" sz="6000" dirty="0">
              <a:latin typeface="Bebas Neue" panose="020B0000000000000000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37070" y="6259132"/>
            <a:ext cx="1317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dirty="0" smtClean="0"/>
              <a:t>0xdeadc0de</a:t>
            </a:r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2486692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Identifikacija teme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4570903"/>
              </p:ext>
            </p:extLst>
          </p:nvPr>
        </p:nvGraphicFramePr>
        <p:xfrm>
          <a:off x="838200" y="1568049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299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Procesi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/>
              <a:t>Registracija i prijava u sistem</a:t>
            </a:r>
          </a:p>
          <a:p>
            <a:r>
              <a:rPr lang="bs-Latn-BA" dirty="0"/>
              <a:t>Organizacija vozača, vozila i ruta</a:t>
            </a:r>
          </a:p>
          <a:p>
            <a:r>
              <a:rPr lang="bs-Latn-BA" dirty="0"/>
              <a:t>Kreiranje naloga vožnje / instanci ruta</a:t>
            </a:r>
          </a:p>
          <a:p>
            <a:r>
              <a:rPr lang="bs-Latn-BA" dirty="0"/>
              <a:t>Kretanje vozila sa uključenim tracking uređajem povezanim sa sistemom</a:t>
            </a:r>
          </a:p>
          <a:p>
            <a:r>
              <a:rPr lang="bs-Latn-BA" dirty="0"/>
              <a:t>Pregled detaljnih podataka i detaljne statistike</a:t>
            </a:r>
          </a:p>
          <a:p>
            <a:r>
              <a:rPr lang="pl-PL" dirty="0"/>
              <a:t>Pregled najbitnijih podataka od strane neregistrovanih korisnika</a:t>
            </a:r>
          </a:p>
          <a:p>
            <a:r>
              <a:rPr lang="bs-Latn-BA" dirty="0"/>
              <a:t>Omogućavanje korištenja servisa sistema</a:t>
            </a:r>
          </a:p>
          <a:p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427852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7985093"/>
              </p:ext>
            </p:extLst>
          </p:nvPr>
        </p:nvGraphicFramePr>
        <p:xfrm>
          <a:off x="238881" y="1329632"/>
          <a:ext cx="11714238" cy="4847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592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 slučajeva upotrebe</a:t>
            </a:r>
            <a:endParaRPr lang="bs-Latn-BA" dirty="0"/>
          </a:p>
        </p:txBody>
      </p:sp>
      <p:pic>
        <p:nvPicPr>
          <p:cNvPr id="1026" name="Picture 2" descr="https://raw.githubusercontent.com/ooad-2015-2016/0xDEADC0DE/master/UseCaseIScenarij/UseCaseCijelogSistema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62800"/>
            <a:ext cx="10515600" cy="42769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5885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4604667"/>
              </p:ext>
            </p:extLst>
          </p:nvPr>
        </p:nvGraphicFramePr>
        <p:xfrm>
          <a:off x="238881" y="1329632"/>
          <a:ext cx="11714238" cy="4847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307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 aktivnosti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67" y="1540639"/>
            <a:ext cx="7693467" cy="51772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414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0755288"/>
              </p:ext>
            </p:extLst>
          </p:nvPr>
        </p:nvGraphicFramePr>
        <p:xfrm>
          <a:off x="238881" y="1329632"/>
          <a:ext cx="11714238" cy="4847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5807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 klasa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815" y="1690688"/>
            <a:ext cx="8348369" cy="50733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546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 klasa (MVC)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4727" y="1334229"/>
            <a:ext cx="3245476" cy="5405634"/>
          </a:xfrm>
        </p:spPr>
      </p:pic>
    </p:spTree>
    <p:extLst>
      <p:ext uri="{BB962C8B-B14F-4D97-AF65-F5344CB8AC3E}">
        <p14:creationId xmlns:p14="http://schemas.microsoft.com/office/powerpoint/2010/main" val="1051121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Ispoštovani solid principi 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Princip pojedinačne odgovornosit</a:t>
            </a:r>
          </a:p>
          <a:p>
            <a:r>
              <a:rPr lang="bs-Latn-BA" dirty="0" smtClean="0"/>
              <a:t>Otvoreno zatvoreni princip</a:t>
            </a:r>
          </a:p>
          <a:p>
            <a:r>
              <a:rPr lang="bs-Latn-BA" dirty="0" smtClean="0"/>
              <a:t>Liskov princip zamjene</a:t>
            </a:r>
          </a:p>
          <a:p>
            <a:r>
              <a:rPr lang="bs-Latn-BA" dirty="0" smtClean="0"/>
              <a:t>Princip inverzije ovisnosti</a:t>
            </a:r>
          </a:p>
          <a:p>
            <a:r>
              <a:rPr lang="bs-Latn-BA" dirty="0" smtClean="0"/>
              <a:t>Princip izoliranja interfejsa</a:t>
            </a:r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7306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Timeline projekta „fleet-tracker“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9033690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309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0836654"/>
              </p:ext>
            </p:extLst>
          </p:nvPr>
        </p:nvGraphicFramePr>
        <p:xfrm>
          <a:off x="238881" y="1329632"/>
          <a:ext cx="11714238" cy="4847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094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Design paterni (Igra)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80" y="1690688"/>
            <a:ext cx="11512639" cy="4579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560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8636806"/>
              </p:ext>
            </p:extLst>
          </p:nvPr>
        </p:nvGraphicFramePr>
        <p:xfrm>
          <a:off x="238881" y="1329632"/>
          <a:ext cx="11714238" cy="4847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581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 interakcije (sekvenci)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870" y="1330363"/>
            <a:ext cx="8620260" cy="534186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8732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Dijagrami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3723501"/>
              </p:ext>
            </p:extLst>
          </p:nvPr>
        </p:nvGraphicFramePr>
        <p:xfrm>
          <a:off x="238881" y="1329632"/>
          <a:ext cx="11714238" cy="4847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118243" y="2936383"/>
            <a:ext cx="2099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bs-Latn-BA" dirty="0" smtClean="0">
                <a:latin typeface="Bebas Neue" panose="020B0000000000000000" pitchFamily="34" charset="0"/>
              </a:rPr>
              <a:t>Potrebno implementirati</a:t>
            </a:r>
            <a:endParaRPr lang="bs-Latn-BA" dirty="0">
              <a:latin typeface="Bebas Neue" panose="020B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591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Realizacija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26623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179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Platforma</a:t>
            </a:r>
            <a:endParaRPr lang="bs-Latn-BA" dirty="0"/>
          </a:p>
        </p:txBody>
      </p:sp>
      <p:pic>
        <p:nvPicPr>
          <p:cNvPr id="2054" name="Picture 6" descr="http://www.mango.co/wp-content/uploads/asp.net-border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4821756" cy="366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cdn.wccftech.com/wp-content/uploads/2016/05/Azure_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0688"/>
            <a:ext cx="5504381" cy="3145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853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Realizacija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22893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2075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Baza</a:t>
            </a:r>
            <a:endParaRPr lang="bs-Latn-BA" dirty="0"/>
          </a:p>
        </p:txBody>
      </p:sp>
      <p:pic>
        <p:nvPicPr>
          <p:cNvPr id="3074" name="Picture 2" descr="http://thomaslarock.com/wp-content/uploads/2011/12/SQL-Server-2012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2223" y="212282"/>
            <a:ext cx="1380735" cy="1134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raw.githubusercontent.com/ooad-2015-2016/0xDEADC0DE/master/team-tasks/fleetd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8373" y="1437246"/>
            <a:ext cx="5215253" cy="52374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9009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Realizacija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536596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2850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Identifikacija teme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4659460"/>
              </p:ext>
            </p:extLst>
          </p:nvPr>
        </p:nvGraphicFramePr>
        <p:xfrm>
          <a:off x="838200" y="1568049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7954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Implementacija</a:t>
            </a:r>
            <a:endParaRPr lang="bs-Latn-BA" dirty="0"/>
          </a:p>
        </p:txBody>
      </p:sp>
      <p:pic>
        <p:nvPicPr>
          <p:cNvPr id="5124" name="Picture 4" descr="http://pokit.org/get/img/f76f6376edca0361dace06fcc3211df3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88721"/>
            <a:ext cx="10544052" cy="5269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89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Realizacija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698601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19328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Eksterni uređaj</a:t>
            </a:r>
            <a:endParaRPr lang="bs-Latn-BA" dirty="0"/>
          </a:p>
        </p:txBody>
      </p:sp>
      <p:pic>
        <p:nvPicPr>
          <p:cNvPr id="4098" name="Picture 2" descr="http://www.pcper.com/files/imagecache/article_max_width/news/2011-12-21/WindowsPhone8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210" y="1786897"/>
            <a:ext cx="377190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Arduino-uno-perspective-transparent.png (2176×1915)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061" y="1786897"/>
            <a:ext cx="4883437" cy="4297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61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Realizacija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15331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79288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Igra</a:t>
            </a:r>
            <a:endParaRPr lang="bs-Latn-B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139" y="1640864"/>
            <a:ext cx="8645722" cy="48580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52911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Pitanja</a:t>
            </a:r>
            <a:endParaRPr lang="bs-Latn-BA" dirty="0"/>
          </a:p>
        </p:txBody>
      </p:sp>
      <p:pic>
        <p:nvPicPr>
          <p:cNvPr id="6146" name="Picture 2" descr="https://upload.wikimedia.org/wikipedia/commons/f/f6/Lol_question_mark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123" y="1825625"/>
            <a:ext cx="4385754" cy="43513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619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Opis teme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bs-Latn-BA" dirty="0" smtClean="0"/>
              <a:t>„Fleet-tracker“ – sistem za nadzor vozila</a:t>
            </a:r>
          </a:p>
          <a:p>
            <a:r>
              <a:rPr lang="bs-Latn-BA" dirty="0" smtClean="0"/>
              <a:t>Mogući korisnici:</a:t>
            </a:r>
          </a:p>
          <a:p>
            <a:pPr lvl="1"/>
            <a:r>
              <a:rPr lang="bs-Latn-BA" dirty="0" smtClean="0"/>
              <a:t>Autoprevoznici (Špedicije, Autobusne kompanije)</a:t>
            </a:r>
          </a:p>
          <a:p>
            <a:pPr lvl="1"/>
            <a:r>
              <a:rPr lang="bs-Latn-BA" dirty="0" smtClean="0"/>
              <a:t>Javni saobraćaj (Tramvaji, Autobusi, Trolejbusi)</a:t>
            </a:r>
          </a:p>
          <a:p>
            <a:pPr lvl="1"/>
            <a:r>
              <a:rPr lang="bs-Latn-BA" dirty="0" smtClean="0"/>
              <a:t>Avio saobraćaj</a:t>
            </a:r>
          </a:p>
          <a:p>
            <a:pPr lvl="1"/>
            <a:r>
              <a:rPr lang="bs-Latn-BA" dirty="0" smtClean="0"/>
              <a:t>Individue</a:t>
            </a:r>
            <a:endParaRPr lang="bs-Latn-BA" dirty="0"/>
          </a:p>
          <a:p>
            <a:r>
              <a:rPr lang="bs-Latn-BA" dirty="0" smtClean="0"/>
              <a:t>Centralizovani sistem – Cloud baziran</a:t>
            </a:r>
          </a:p>
          <a:p>
            <a:r>
              <a:rPr lang="bs-Latn-BA" dirty="0" smtClean="0"/>
              <a:t>SaaS (Software as a Service)</a:t>
            </a:r>
          </a:p>
          <a:p>
            <a:r>
              <a:rPr lang="bs-Latn-BA" dirty="0" smtClean="0"/>
              <a:t>Platforme:</a:t>
            </a:r>
          </a:p>
          <a:p>
            <a:pPr lvl="1"/>
            <a:r>
              <a:rPr lang="bs-Latn-BA" dirty="0" smtClean="0"/>
              <a:t>Web </a:t>
            </a:r>
          </a:p>
          <a:p>
            <a:pPr lvl="1"/>
            <a:r>
              <a:rPr lang="bs-Latn-BA" dirty="0" smtClean="0"/>
              <a:t>Desktop</a:t>
            </a:r>
          </a:p>
          <a:p>
            <a:pPr lvl="1"/>
            <a:r>
              <a:rPr lang="bs-Latn-BA" dirty="0" smtClean="0"/>
              <a:t>Mobile</a:t>
            </a:r>
          </a:p>
          <a:p>
            <a:endParaRPr lang="bs-Latn-BA" dirty="0" smtClean="0"/>
          </a:p>
          <a:p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494418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Identifikacija teme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2423816"/>
              </p:ext>
            </p:extLst>
          </p:nvPr>
        </p:nvGraphicFramePr>
        <p:xfrm>
          <a:off x="838200" y="1568049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3426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Funkcionalnosti sistema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s-Latn-BA" dirty="0" smtClean="0"/>
              <a:t>Nadzor vozila za kompanije</a:t>
            </a:r>
          </a:p>
          <a:p>
            <a:pPr lvl="1"/>
            <a:r>
              <a:rPr lang="bs-Latn-BA" dirty="0" smtClean="0"/>
              <a:t>Prikaz na interaktivnoj mapi</a:t>
            </a:r>
          </a:p>
          <a:p>
            <a:pPr lvl="1"/>
            <a:r>
              <a:rPr lang="bs-Latn-BA" dirty="0" smtClean="0"/>
              <a:t>Određivanje da li je vozilo u pokretu ili ne</a:t>
            </a:r>
          </a:p>
          <a:p>
            <a:pPr lvl="1"/>
            <a:r>
              <a:rPr lang="bs-Latn-BA" dirty="0" smtClean="0"/>
              <a:t>Provjera vremena provedenog u vožnji</a:t>
            </a:r>
          </a:p>
          <a:p>
            <a:pPr lvl="1"/>
            <a:r>
              <a:rPr lang="bs-Latn-BA" dirty="0" smtClean="0"/>
              <a:t>Praćenje ruta vozila</a:t>
            </a:r>
          </a:p>
          <a:p>
            <a:pPr lvl="1"/>
            <a:r>
              <a:rPr lang="bs-Latn-BA" dirty="0" smtClean="0"/>
              <a:t>Prosječna brzina</a:t>
            </a:r>
          </a:p>
          <a:p>
            <a:r>
              <a:rPr lang="bs-Latn-BA" dirty="0" smtClean="0"/>
              <a:t>Reducirani nadzor za putnike i osobe od interesa</a:t>
            </a:r>
          </a:p>
          <a:p>
            <a:pPr lvl="1"/>
            <a:r>
              <a:rPr lang="bs-Latn-BA" dirty="0" smtClean="0"/>
              <a:t>Javni saobraćaj (Unutar aplikacije pregled nadolazećih vozila)</a:t>
            </a:r>
          </a:p>
          <a:p>
            <a:pPr lvl="1"/>
            <a:r>
              <a:rPr lang="bs-Latn-BA" dirty="0" smtClean="0"/>
              <a:t>Privatni saobraćaj (Tokeni)</a:t>
            </a:r>
          </a:p>
        </p:txBody>
      </p:sp>
    </p:spTree>
    <p:extLst>
      <p:ext uri="{BB962C8B-B14F-4D97-AF65-F5344CB8AC3E}">
        <p14:creationId xmlns:p14="http://schemas.microsoft.com/office/powerpoint/2010/main" val="3742390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Identifikacija teme</a:t>
            </a:r>
            <a:endParaRPr lang="bs-Latn-B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7526765"/>
              </p:ext>
            </p:extLst>
          </p:nvPr>
        </p:nvGraphicFramePr>
        <p:xfrm>
          <a:off x="838200" y="1568049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137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Akteri u sistemu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s-Latn-BA" dirty="0" smtClean="0"/>
              <a:t>Globalni administratori</a:t>
            </a:r>
          </a:p>
          <a:p>
            <a:pPr lvl="1"/>
            <a:r>
              <a:rPr lang="bs-Latn-BA" dirty="0"/>
              <a:t>Kreiraju grupe i druge globalne administratore</a:t>
            </a:r>
          </a:p>
          <a:p>
            <a:pPr lvl="1"/>
            <a:r>
              <a:rPr lang="nb-NO" dirty="0"/>
              <a:t>Unose administrator - klijente unutar grupe</a:t>
            </a:r>
          </a:p>
          <a:p>
            <a:pPr lvl="1"/>
            <a:r>
              <a:rPr lang="bs-Latn-BA" dirty="0"/>
              <a:t>Imaju sve privilegije/role kao i administrator-klijenti</a:t>
            </a:r>
          </a:p>
          <a:p>
            <a:pPr lvl="1"/>
            <a:r>
              <a:rPr lang="bs-Latn-BA" dirty="0"/>
              <a:t>Dodjeljuju administrator - klijente grupama</a:t>
            </a:r>
          </a:p>
          <a:p>
            <a:r>
              <a:rPr lang="bs-Latn-BA" dirty="0" smtClean="0"/>
              <a:t>Grupe</a:t>
            </a:r>
          </a:p>
          <a:p>
            <a:pPr lvl="1"/>
            <a:r>
              <a:rPr lang="bs-Latn-BA" dirty="0" smtClean="0"/>
              <a:t>Odvojene nezavisne cjeline (kompanije)</a:t>
            </a:r>
          </a:p>
          <a:p>
            <a:pPr lvl="1"/>
            <a:r>
              <a:rPr lang="bs-Latn-BA" dirty="0"/>
              <a:t>Mogu biti privatne i javne</a:t>
            </a:r>
          </a:p>
          <a:p>
            <a:pPr lvl="1"/>
            <a:r>
              <a:rPr lang="bs-Latn-BA" dirty="0"/>
              <a:t>Posjeduju određen broj ravnopravnih administrator-klijenata</a:t>
            </a:r>
          </a:p>
          <a:p>
            <a:pPr lvl="1"/>
            <a:r>
              <a:rPr lang="bs-Latn-BA" dirty="0"/>
              <a:t>Bave se sebi specifičnom vrstom prijevoza</a:t>
            </a:r>
          </a:p>
          <a:p>
            <a:pPr lvl="1"/>
            <a:r>
              <a:rPr lang="bs-Latn-BA" dirty="0"/>
              <a:t>Imaju određen broj tracking uređaja koji su im dodjeljeni</a:t>
            </a:r>
          </a:p>
          <a:p>
            <a:pPr lvl="1"/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148286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bs-Latn-BA" dirty="0" smtClean="0"/>
              <a:t>Akteri u sistemu</a:t>
            </a:r>
            <a:endParaRPr lang="bs-Latn-B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bs-Latn-BA" dirty="0" smtClean="0"/>
              <a:t>Administrator-klijenti</a:t>
            </a:r>
          </a:p>
          <a:p>
            <a:pPr lvl="1"/>
            <a:r>
              <a:rPr lang="bs-Latn-BA" dirty="0"/>
              <a:t>Unose </a:t>
            </a:r>
            <a:r>
              <a:rPr lang="bs-Latn-BA" dirty="0" smtClean="0"/>
              <a:t>vozila, vozače, rute vozila</a:t>
            </a:r>
          </a:p>
          <a:p>
            <a:pPr lvl="1"/>
            <a:r>
              <a:rPr lang="bs-Latn-BA" dirty="0" smtClean="0"/>
              <a:t>Kreiraju naloge</a:t>
            </a:r>
          </a:p>
          <a:p>
            <a:pPr lvl="1"/>
            <a:r>
              <a:rPr lang="bs-Latn-BA" dirty="0" smtClean="0"/>
              <a:t>Prate vozila kompanije (grupe)</a:t>
            </a:r>
          </a:p>
          <a:p>
            <a:pPr lvl="1"/>
            <a:r>
              <a:rPr lang="bs-Latn-BA" dirty="0"/>
              <a:t>Imaju prikaz praćenja svojih </a:t>
            </a:r>
            <a:r>
              <a:rPr lang="bs-Latn-BA" dirty="0" smtClean="0"/>
              <a:t>vozila</a:t>
            </a:r>
          </a:p>
          <a:p>
            <a:r>
              <a:rPr lang="bs-Latn-BA" dirty="0" smtClean="0"/>
              <a:t>Putnik ili osoba od interesa</a:t>
            </a:r>
          </a:p>
          <a:p>
            <a:pPr lvl="1"/>
            <a:r>
              <a:rPr lang="bs-Latn-BA" dirty="0"/>
              <a:t>Ima mapu sa prikazanim vozilima od </a:t>
            </a:r>
            <a:r>
              <a:rPr lang="bs-Latn-BA" dirty="0" smtClean="0"/>
              <a:t>interesa</a:t>
            </a:r>
          </a:p>
          <a:p>
            <a:pPr lvl="2"/>
            <a:r>
              <a:rPr lang="bs-Latn-BA" dirty="0" smtClean="0"/>
              <a:t>Očekivano </a:t>
            </a:r>
            <a:r>
              <a:rPr lang="bs-Latn-BA" dirty="0"/>
              <a:t>vrijeme dolaska</a:t>
            </a:r>
          </a:p>
          <a:p>
            <a:pPr lvl="2"/>
            <a:r>
              <a:rPr lang="bs-Latn-BA" dirty="0"/>
              <a:t>Sljedeće vozilo od interesa koje </a:t>
            </a:r>
            <a:r>
              <a:rPr lang="bs-Latn-BA" dirty="0" smtClean="0"/>
              <a:t>dolazi</a:t>
            </a:r>
          </a:p>
          <a:p>
            <a:r>
              <a:rPr lang="bs-Latn-BA" dirty="0"/>
              <a:t>Eksterni (GPS) uređaj (mobitel</a:t>
            </a:r>
            <a:r>
              <a:rPr lang="bs-Latn-BA" dirty="0" smtClean="0"/>
              <a:t>)</a:t>
            </a:r>
          </a:p>
          <a:p>
            <a:pPr lvl="1"/>
            <a:r>
              <a:rPr lang="bs-Latn-BA" dirty="0"/>
              <a:t>Komunicira sa serverom putem HTTP protokola i šalje trenutnu lokaciju i svoj ID</a:t>
            </a:r>
          </a:p>
          <a:p>
            <a:pPr lvl="1"/>
            <a:endParaRPr lang="bs-Latn-BA" dirty="0"/>
          </a:p>
          <a:p>
            <a:pPr lvl="1"/>
            <a:endParaRPr lang="bs-Latn-BA" dirty="0"/>
          </a:p>
        </p:txBody>
      </p:sp>
    </p:spTree>
    <p:extLst>
      <p:ext uri="{BB962C8B-B14F-4D97-AF65-F5344CB8AC3E}">
        <p14:creationId xmlns:p14="http://schemas.microsoft.com/office/powerpoint/2010/main" val="273142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</TotalTime>
  <Words>492</Words>
  <Application>Microsoft Office PowerPoint</Application>
  <PresentationFormat>Widescreen</PresentationFormat>
  <Paragraphs>178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Bebas Neue</vt:lpstr>
      <vt:lpstr>Calibri</vt:lpstr>
      <vt:lpstr>Calibri Light</vt:lpstr>
      <vt:lpstr>Office Theme</vt:lpstr>
      <vt:lpstr>PowerPoint Presentation</vt:lpstr>
      <vt:lpstr>Timeline projekta „fleet-tracker“</vt:lpstr>
      <vt:lpstr>Identifikacija teme</vt:lpstr>
      <vt:lpstr>Opis teme</vt:lpstr>
      <vt:lpstr>Identifikacija teme</vt:lpstr>
      <vt:lpstr>Funkcionalnosti sistema</vt:lpstr>
      <vt:lpstr>Identifikacija teme</vt:lpstr>
      <vt:lpstr>Akteri u sistemu</vt:lpstr>
      <vt:lpstr>Akteri u sistemu</vt:lpstr>
      <vt:lpstr>Identifikacija teme</vt:lpstr>
      <vt:lpstr>Procesi</vt:lpstr>
      <vt:lpstr>Dijagrami</vt:lpstr>
      <vt:lpstr>Dijagrami slučajeva upotrebe</vt:lpstr>
      <vt:lpstr>Dijagrami</vt:lpstr>
      <vt:lpstr>Dijagram aktivnosti</vt:lpstr>
      <vt:lpstr>Dijagrami</vt:lpstr>
      <vt:lpstr>Dijagrami klasa</vt:lpstr>
      <vt:lpstr>Dijagrami klasa (MVC)</vt:lpstr>
      <vt:lpstr>Ispoštovani solid principi </vt:lpstr>
      <vt:lpstr>Dijagrami</vt:lpstr>
      <vt:lpstr>Design paterni (Igra)</vt:lpstr>
      <vt:lpstr>Dijagrami</vt:lpstr>
      <vt:lpstr>Dijagrami interakcije (sekvenci)</vt:lpstr>
      <vt:lpstr>Dijagrami</vt:lpstr>
      <vt:lpstr>Realizacija</vt:lpstr>
      <vt:lpstr>Platforma</vt:lpstr>
      <vt:lpstr>Realizacija</vt:lpstr>
      <vt:lpstr>Baza</vt:lpstr>
      <vt:lpstr>Realizacija</vt:lpstr>
      <vt:lpstr>Implementacija</vt:lpstr>
      <vt:lpstr>Realizacija</vt:lpstr>
      <vt:lpstr>Eksterni uređaj</vt:lpstr>
      <vt:lpstr>Realizacija</vt:lpstr>
      <vt:lpstr>Igra</vt:lpstr>
      <vt:lpstr>Pitanja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Ramić</dc:creator>
  <cp:lastModifiedBy>Benjamin Ramić</cp:lastModifiedBy>
  <cp:revision>10</cp:revision>
  <dcterms:created xsi:type="dcterms:W3CDTF">2016-05-23T16:50:01Z</dcterms:created>
  <dcterms:modified xsi:type="dcterms:W3CDTF">2016-05-23T18:11:52Z</dcterms:modified>
</cp:coreProperties>
</file>

<file path=docProps/thumbnail.jpeg>
</file>